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 id="2147483672"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Lst>
  <p:sldSz cy="5143500" cx="9144000"/>
  <p:notesSz cx="6858000" cy="9144000"/>
  <p:embeddedFontLst>
    <p:embeddedFont>
      <p:font typeface="Inria Serif"/>
      <p:regular r:id="rId42"/>
      <p:bold r:id="rId43"/>
      <p:italic r:id="rId44"/>
      <p:boldItalic r:id="rId45"/>
    </p:embeddedFont>
    <p:embeddedFont>
      <p:font typeface="Economica"/>
      <p:regular r:id="rId46"/>
      <p:bold r:id="rId47"/>
      <p:italic r:id="rId48"/>
      <p:boldItalic r:id="rId49"/>
    </p:embeddedFont>
    <p:embeddedFont>
      <p:font typeface="Roboto"/>
      <p:regular r:id="rId50"/>
      <p:bold r:id="rId51"/>
      <p:italic r:id="rId52"/>
      <p:boldItalic r:id="rId53"/>
    </p:embeddedFont>
    <p:embeddedFont>
      <p:font typeface="Open Sans"/>
      <p:regular r:id="rId54"/>
      <p:bold r:id="rId55"/>
      <p:italic r:id="rId56"/>
      <p:boldItalic r:id="rId5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 uri="GoogleSlidesCustomDataVersion2">
      <go:slidesCustomData xmlns:go="http://customooxmlschemas.google.com/" r:id="rId58" roundtripDataSignature="AMtx7mje7A83DIceofn2vJ9oJCRtUnYJY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font" Target="fonts/InriaSerif-regular.fntdata"/><Relationship Id="rId41" Type="http://schemas.openxmlformats.org/officeDocument/2006/relationships/slide" Target="slides/slide35.xml"/><Relationship Id="rId44" Type="http://schemas.openxmlformats.org/officeDocument/2006/relationships/font" Target="fonts/InriaSerif-italic.fntdata"/><Relationship Id="rId43" Type="http://schemas.openxmlformats.org/officeDocument/2006/relationships/font" Target="fonts/InriaSerif-bold.fntdata"/><Relationship Id="rId46" Type="http://schemas.openxmlformats.org/officeDocument/2006/relationships/font" Target="fonts/Economica-regular.fntdata"/><Relationship Id="rId45" Type="http://schemas.openxmlformats.org/officeDocument/2006/relationships/font" Target="fonts/InriaSerif-boldItalic.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48" Type="http://schemas.openxmlformats.org/officeDocument/2006/relationships/font" Target="fonts/Economica-italic.fntdata"/><Relationship Id="rId47" Type="http://schemas.openxmlformats.org/officeDocument/2006/relationships/font" Target="fonts/Economica-bold.fntdata"/><Relationship Id="rId49" Type="http://schemas.openxmlformats.org/officeDocument/2006/relationships/font" Target="fonts/Economica-boldItalic.fntdata"/><Relationship Id="rId5" Type="http://schemas.openxmlformats.org/officeDocument/2006/relationships/slideMaster" Target="slideMasters/slideMaster2.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font" Target="fonts/Roboto-bold.fntdata"/><Relationship Id="rId50" Type="http://schemas.openxmlformats.org/officeDocument/2006/relationships/font" Target="fonts/Roboto-regular.fntdata"/><Relationship Id="rId53" Type="http://schemas.openxmlformats.org/officeDocument/2006/relationships/font" Target="fonts/Roboto-boldItalic.fntdata"/><Relationship Id="rId52" Type="http://schemas.openxmlformats.org/officeDocument/2006/relationships/font" Target="fonts/Roboto-italic.fntdata"/><Relationship Id="rId11" Type="http://schemas.openxmlformats.org/officeDocument/2006/relationships/slide" Target="slides/slide5.xml"/><Relationship Id="rId55" Type="http://schemas.openxmlformats.org/officeDocument/2006/relationships/font" Target="fonts/OpenSans-bold.fntdata"/><Relationship Id="rId10" Type="http://schemas.openxmlformats.org/officeDocument/2006/relationships/slide" Target="slides/slide4.xml"/><Relationship Id="rId54" Type="http://schemas.openxmlformats.org/officeDocument/2006/relationships/font" Target="fonts/OpenSans-regular.fntdata"/><Relationship Id="rId13" Type="http://schemas.openxmlformats.org/officeDocument/2006/relationships/slide" Target="slides/slide7.xml"/><Relationship Id="rId57" Type="http://schemas.openxmlformats.org/officeDocument/2006/relationships/font" Target="fonts/OpenSans-boldItalic.fntdata"/><Relationship Id="rId12" Type="http://schemas.openxmlformats.org/officeDocument/2006/relationships/slide" Target="slides/slide6.xml"/><Relationship Id="rId56" Type="http://schemas.openxmlformats.org/officeDocument/2006/relationships/font" Target="fonts/OpenSans-italic.fntdata"/><Relationship Id="rId15" Type="http://schemas.openxmlformats.org/officeDocument/2006/relationships/slide" Target="slides/slide9.xml"/><Relationship Id="rId14" Type="http://schemas.openxmlformats.org/officeDocument/2006/relationships/slide" Target="slides/slide8.xml"/><Relationship Id="rId58" Type="http://customschemas.google.com/relationships/presentationmetadata" Target="metadata"/><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ceed-microbit-dashboard.web.app/" TargetMode="Externa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9" name="Google Shape;209;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 name="Shape 282"/>
        <p:cNvGrpSpPr/>
        <p:nvPr/>
      </p:nvGrpSpPr>
      <p:grpSpPr>
        <a:xfrm>
          <a:off x="0" y="0"/>
          <a:ext cx="0" cy="0"/>
          <a:chOff x="0" y="0"/>
          <a:chExt cx="0" cy="0"/>
        </a:xfrm>
      </p:grpSpPr>
      <p:sp>
        <p:nvSpPr>
          <p:cNvPr id="283" name="Google Shape;283;p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4" name="Google Shape;284;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da" sz="1200">
                <a:solidFill>
                  <a:schemeClr val="dk1"/>
                </a:solidFill>
                <a:latin typeface="Inria Serif"/>
                <a:ea typeface="Inria Serif"/>
                <a:cs typeface="Inria Serif"/>
                <a:sym typeface="Inria Serif"/>
              </a:rPr>
              <a:t>Show the slides 5-13 on hacking and on kinds of hackers from the teaching presentation. This will give them an introduction to hacking and the kinds of hacking that take place</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 name="Shape 290"/>
        <p:cNvGrpSpPr/>
        <p:nvPr/>
      </p:nvGrpSpPr>
      <p:grpSpPr>
        <a:xfrm>
          <a:off x="0" y="0"/>
          <a:ext cx="0" cy="0"/>
          <a:chOff x="0" y="0"/>
          <a:chExt cx="0" cy="0"/>
        </a:xfrm>
      </p:grpSpPr>
      <p:sp>
        <p:nvSpPr>
          <p:cNvPr id="291" name="Google Shape;291;p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92" name="Google Shape;292;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da" sz="1200">
                <a:solidFill>
                  <a:schemeClr val="dk1"/>
                </a:solidFill>
                <a:latin typeface="Inria Serif"/>
                <a:ea typeface="Inria Serif"/>
                <a:cs typeface="Inria Serif"/>
                <a:sym typeface="Inria Serif"/>
              </a:rPr>
              <a:t>Show the slides 5-13 on hacking and on kinds of hackers from the teaching presentation. This will give them an introduction to hacking and the kinds of hacking that take place</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8" name="Shape 298"/>
        <p:cNvGrpSpPr/>
        <p:nvPr/>
      </p:nvGrpSpPr>
      <p:grpSpPr>
        <a:xfrm>
          <a:off x="0" y="0"/>
          <a:ext cx="0" cy="0"/>
          <a:chOff x="0" y="0"/>
          <a:chExt cx="0" cy="0"/>
        </a:xfrm>
      </p:grpSpPr>
      <p:sp>
        <p:nvSpPr>
          <p:cNvPr id="299" name="Google Shape;299;p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00" name="Google Shape;300;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da" sz="1200">
                <a:solidFill>
                  <a:schemeClr val="dk1"/>
                </a:solidFill>
                <a:latin typeface="Inria Serif"/>
                <a:ea typeface="Inria Serif"/>
                <a:cs typeface="Inria Serif"/>
                <a:sym typeface="Inria Serif"/>
              </a:rPr>
              <a:t>Show the slides 5-13 on hacking and on kinds of hackers from the teaching presentation. This will give them an introduction to hacking and the kinds of hacking that take place</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6" name="Shape 306"/>
        <p:cNvGrpSpPr/>
        <p:nvPr/>
      </p:nvGrpSpPr>
      <p:grpSpPr>
        <a:xfrm>
          <a:off x="0" y="0"/>
          <a:ext cx="0" cy="0"/>
          <a:chOff x="0" y="0"/>
          <a:chExt cx="0" cy="0"/>
        </a:xfrm>
      </p:grpSpPr>
      <p:sp>
        <p:nvSpPr>
          <p:cNvPr id="307" name="Google Shape;307;p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08" name="Google Shape;308;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da" sz="1200">
                <a:solidFill>
                  <a:schemeClr val="dk1"/>
                </a:solidFill>
                <a:latin typeface="Inria Serif"/>
                <a:ea typeface="Inria Serif"/>
                <a:cs typeface="Inria Serif"/>
                <a:sym typeface="Inria Serif"/>
              </a:rPr>
              <a:t>Show the slides 5-13 on hacking and on kinds of hackers from the teaching presentation. This will give them an introduction to hacking and the kinds of hacking that take place</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4" name="Shape 314"/>
        <p:cNvGrpSpPr/>
        <p:nvPr/>
      </p:nvGrpSpPr>
      <p:grpSpPr>
        <a:xfrm>
          <a:off x="0" y="0"/>
          <a:ext cx="0" cy="0"/>
          <a:chOff x="0" y="0"/>
          <a:chExt cx="0" cy="0"/>
        </a:xfrm>
      </p:grpSpPr>
      <p:sp>
        <p:nvSpPr>
          <p:cNvPr id="315" name="Google Shape;315;p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16" name="Google Shape;316;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304800" lvl="0" marL="457200" rtl="0" algn="l">
              <a:lnSpc>
                <a:spcPct val="115000"/>
              </a:lnSpc>
              <a:spcBef>
                <a:spcPts val="0"/>
              </a:spcBef>
              <a:spcAft>
                <a:spcPts val="0"/>
              </a:spcAft>
              <a:buClr>
                <a:schemeClr val="dk1"/>
              </a:buClr>
              <a:buSzPts val="1200"/>
              <a:buFont typeface="Inria Serif"/>
              <a:buAutoNum type="arabicPeriod"/>
            </a:pPr>
            <a:r>
              <a:rPr lang="da" sz="1200">
                <a:solidFill>
                  <a:schemeClr val="dk1"/>
                </a:solidFill>
                <a:latin typeface="Inria Serif"/>
                <a:ea typeface="Inria Serif"/>
                <a:cs typeface="Inria Serif"/>
                <a:sym typeface="Inria Serif"/>
              </a:rPr>
              <a:t>Give every pair of students an IoT kit and an IoT device. Let them use the pictures in the student assignment or on slide 14-18. Alternatively, you can assemble the IoT kits with the students. </a:t>
            </a:r>
            <a:endParaRPr sz="1200">
              <a:solidFill>
                <a:schemeClr val="dk1"/>
              </a:solidFill>
              <a:latin typeface="Inria Serif"/>
              <a:ea typeface="Inria Serif"/>
              <a:cs typeface="Inria Serif"/>
              <a:sym typeface="Inria Serif"/>
            </a:endParaRPr>
          </a:p>
          <a:p>
            <a:pPr indent="0" lvl="0" marL="457200" rtl="0" algn="l">
              <a:lnSpc>
                <a:spcPct val="115000"/>
              </a:lnSpc>
              <a:spcBef>
                <a:spcPts val="0"/>
              </a:spcBef>
              <a:spcAft>
                <a:spcPts val="0"/>
              </a:spcAft>
              <a:buClr>
                <a:schemeClr val="dk1"/>
              </a:buClr>
              <a:buSzPts val="1100"/>
              <a:buFont typeface="Arial"/>
              <a:buNone/>
            </a:pPr>
            <a:r>
              <a:t/>
            </a:r>
            <a:endParaRPr sz="1200">
              <a:solidFill>
                <a:schemeClr val="dk1"/>
              </a:solidFill>
              <a:latin typeface="Inria Serif"/>
              <a:ea typeface="Inria Serif"/>
              <a:cs typeface="Inria Serif"/>
              <a:sym typeface="Inria Serif"/>
            </a:endParaRPr>
          </a:p>
          <a:p>
            <a:pPr indent="-304800" lvl="0" marL="457200" rtl="0" algn="l">
              <a:lnSpc>
                <a:spcPct val="115000"/>
              </a:lnSpc>
              <a:spcBef>
                <a:spcPts val="0"/>
              </a:spcBef>
              <a:spcAft>
                <a:spcPts val="0"/>
              </a:spcAft>
              <a:buClr>
                <a:schemeClr val="dk1"/>
              </a:buClr>
              <a:buSzPts val="1200"/>
              <a:buFont typeface="Inria Serif"/>
              <a:buAutoNum type="arabicPeriod"/>
            </a:pPr>
            <a:r>
              <a:rPr lang="da" sz="1200">
                <a:solidFill>
                  <a:schemeClr val="dk1"/>
                </a:solidFill>
                <a:latin typeface="Inria Serif"/>
                <a:ea typeface="Inria Serif"/>
                <a:cs typeface="Inria Serif"/>
                <a:sym typeface="Inria Serif"/>
              </a:rPr>
              <a:t>Introduce the students to the concepts: transmitter–receiver and relay</a:t>
            </a:r>
            <a:endParaRPr sz="1200">
              <a:solidFill>
                <a:schemeClr val="dk1"/>
              </a:solidFill>
              <a:latin typeface="Inria Serif"/>
              <a:ea typeface="Inria Serif"/>
              <a:cs typeface="Inria Serif"/>
              <a:sym typeface="Inria Serif"/>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9" name="Shape 319"/>
        <p:cNvGrpSpPr/>
        <p:nvPr/>
      </p:nvGrpSpPr>
      <p:grpSpPr>
        <a:xfrm>
          <a:off x="0" y="0"/>
          <a:ext cx="0" cy="0"/>
          <a:chOff x="0" y="0"/>
          <a:chExt cx="0" cy="0"/>
        </a:xfrm>
      </p:grpSpPr>
      <p:sp>
        <p:nvSpPr>
          <p:cNvPr id="320" name="Google Shape;320;p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21" name="Google Shape;321;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304800" lvl="0" marL="457200" rtl="0" algn="l">
              <a:lnSpc>
                <a:spcPct val="115000"/>
              </a:lnSpc>
              <a:spcBef>
                <a:spcPts val="0"/>
              </a:spcBef>
              <a:spcAft>
                <a:spcPts val="0"/>
              </a:spcAft>
              <a:buClr>
                <a:schemeClr val="dk1"/>
              </a:buClr>
              <a:buSzPts val="1200"/>
              <a:buFont typeface="Inria Serif"/>
              <a:buAutoNum type="arabicPeriod"/>
            </a:pPr>
            <a:r>
              <a:rPr lang="da" sz="1200">
                <a:solidFill>
                  <a:schemeClr val="dk1"/>
                </a:solidFill>
                <a:latin typeface="Inria Serif"/>
                <a:ea typeface="Inria Serif"/>
                <a:cs typeface="Inria Serif"/>
                <a:sym typeface="Inria Serif"/>
              </a:rPr>
              <a:t>Give every pair of students an IoT kit and an IoT device. Let them use the pictures in the student assignment or on slide 14-18. Alternatively, you can assemble the IoT kits with the students. </a:t>
            </a:r>
            <a:endParaRPr sz="1200">
              <a:solidFill>
                <a:schemeClr val="dk1"/>
              </a:solidFill>
              <a:latin typeface="Inria Serif"/>
              <a:ea typeface="Inria Serif"/>
              <a:cs typeface="Inria Serif"/>
              <a:sym typeface="Inria Serif"/>
            </a:endParaRPr>
          </a:p>
          <a:p>
            <a:pPr indent="0" lvl="0" marL="457200" rtl="0" algn="l">
              <a:lnSpc>
                <a:spcPct val="115000"/>
              </a:lnSpc>
              <a:spcBef>
                <a:spcPts val="0"/>
              </a:spcBef>
              <a:spcAft>
                <a:spcPts val="0"/>
              </a:spcAft>
              <a:buClr>
                <a:schemeClr val="dk1"/>
              </a:buClr>
              <a:buSzPts val="1100"/>
              <a:buFont typeface="Arial"/>
              <a:buNone/>
            </a:pPr>
            <a:r>
              <a:t/>
            </a:r>
            <a:endParaRPr sz="1200">
              <a:solidFill>
                <a:schemeClr val="dk1"/>
              </a:solidFill>
              <a:latin typeface="Inria Serif"/>
              <a:ea typeface="Inria Serif"/>
              <a:cs typeface="Inria Serif"/>
              <a:sym typeface="Inria Serif"/>
            </a:endParaRPr>
          </a:p>
          <a:p>
            <a:pPr indent="-304800" lvl="0" marL="457200" rtl="0" algn="l">
              <a:lnSpc>
                <a:spcPct val="115000"/>
              </a:lnSpc>
              <a:spcBef>
                <a:spcPts val="0"/>
              </a:spcBef>
              <a:spcAft>
                <a:spcPts val="0"/>
              </a:spcAft>
              <a:buClr>
                <a:schemeClr val="dk1"/>
              </a:buClr>
              <a:buSzPts val="1200"/>
              <a:buFont typeface="Inria Serif"/>
              <a:buAutoNum type="arabicPeriod"/>
            </a:pPr>
            <a:r>
              <a:rPr lang="da" sz="1200">
                <a:solidFill>
                  <a:schemeClr val="dk1"/>
                </a:solidFill>
                <a:latin typeface="Inria Serif"/>
                <a:ea typeface="Inria Serif"/>
                <a:cs typeface="Inria Serif"/>
                <a:sym typeface="Inria Serif"/>
              </a:rPr>
              <a:t>Introduce the students to the concepts: transmitter–receiver and relay</a:t>
            </a:r>
            <a:endParaRPr sz="1200">
              <a:solidFill>
                <a:schemeClr val="dk1"/>
              </a:solidFill>
              <a:latin typeface="Inria Serif"/>
              <a:ea typeface="Inria Serif"/>
              <a:cs typeface="Inria Serif"/>
              <a:sym typeface="Inria Serif"/>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8" name="Shape 328"/>
        <p:cNvGrpSpPr/>
        <p:nvPr/>
      </p:nvGrpSpPr>
      <p:grpSpPr>
        <a:xfrm>
          <a:off x="0" y="0"/>
          <a:ext cx="0" cy="0"/>
          <a:chOff x="0" y="0"/>
          <a:chExt cx="0" cy="0"/>
        </a:xfrm>
      </p:grpSpPr>
      <p:sp>
        <p:nvSpPr>
          <p:cNvPr id="329" name="Google Shape;329;g24ce9b3d4db_0_1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0" name="Google Shape;330;g24ce9b3d4db_0_1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04800" lvl="0" marL="457200" rtl="0" algn="l">
              <a:lnSpc>
                <a:spcPct val="115000"/>
              </a:lnSpc>
              <a:spcBef>
                <a:spcPts val="0"/>
              </a:spcBef>
              <a:spcAft>
                <a:spcPts val="0"/>
              </a:spcAft>
              <a:buClr>
                <a:schemeClr val="dk1"/>
              </a:buClr>
              <a:buSzPts val="1200"/>
              <a:buFont typeface="Inria Serif"/>
              <a:buAutoNum type="arabicPeriod"/>
            </a:pPr>
            <a:r>
              <a:rPr lang="da" sz="1200">
                <a:solidFill>
                  <a:schemeClr val="dk1"/>
                </a:solidFill>
                <a:latin typeface="Inria Serif"/>
                <a:ea typeface="Inria Serif"/>
                <a:cs typeface="Inria Serif"/>
                <a:sym typeface="Inria Serif"/>
              </a:rPr>
              <a:t>Give every pair of students an IoT kit and an IoT device. Let them use the pictures in the student assignment or on slide 14-18. Alternatively, you can assemble the IoT kits with the students. </a:t>
            </a:r>
            <a:endParaRPr sz="1200">
              <a:solidFill>
                <a:schemeClr val="dk1"/>
              </a:solidFill>
              <a:latin typeface="Inria Serif"/>
              <a:ea typeface="Inria Serif"/>
              <a:cs typeface="Inria Serif"/>
              <a:sym typeface="Inria Serif"/>
            </a:endParaRPr>
          </a:p>
          <a:p>
            <a:pPr indent="0" lvl="0" marL="457200" rtl="0" algn="l">
              <a:lnSpc>
                <a:spcPct val="115000"/>
              </a:lnSpc>
              <a:spcBef>
                <a:spcPts val="0"/>
              </a:spcBef>
              <a:spcAft>
                <a:spcPts val="0"/>
              </a:spcAft>
              <a:buClr>
                <a:schemeClr val="dk1"/>
              </a:buClr>
              <a:buSzPts val="1100"/>
              <a:buFont typeface="Arial"/>
              <a:buNone/>
            </a:pPr>
            <a:r>
              <a:t/>
            </a:r>
            <a:endParaRPr sz="1200">
              <a:solidFill>
                <a:schemeClr val="dk1"/>
              </a:solidFill>
              <a:latin typeface="Inria Serif"/>
              <a:ea typeface="Inria Serif"/>
              <a:cs typeface="Inria Serif"/>
              <a:sym typeface="Inria Serif"/>
            </a:endParaRPr>
          </a:p>
          <a:p>
            <a:pPr indent="-304800" lvl="0" marL="457200" rtl="0" algn="l">
              <a:lnSpc>
                <a:spcPct val="115000"/>
              </a:lnSpc>
              <a:spcBef>
                <a:spcPts val="0"/>
              </a:spcBef>
              <a:spcAft>
                <a:spcPts val="0"/>
              </a:spcAft>
              <a:buClr>
                <a:schemeClr val="dk1"/>
              </a:buClr>
              <a:buSzPts val="1200"/>
              <a:buFont typeface="Inria Serif"/>
              <a:buAutoNum type="arabicPeriod"/>
            </a:pPr>
            <a:r>
              <a:rPr lang="da" sz="1200">
                <a:solidFill>
                  <a:schemeClr val="dk1"/>
                </a:solidFill>
                <a:latin typeface="Inria Serif"/>
                <a:ea typeface="Inria Serif"/>
                <a:cs typeface="Inria Serif"/>
                <a:sym typeface="Inria Serif"/>
              </a:rPr>
              <a:t>Introduce the students to the concepts: transmitter–receiver and relay</a:t>
            </a:r>
            <a:endParaRPr sz="1200">
              <a:solidFill>
                <a:schemeClr val="dk1"/>
              </a:solidFill>
              <a:latin typeface="Inria Serif"/>
              <a:ea typeface="Inria Serif"/>
              <a:cs typeface="Inria Serif"/>
              <a:sym typeface="Inria Serif"/>
            </a:endParaRPr>
          </a:p>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6" name="Shape 336"/>
        <p:cNvGrpSpPr/>
        <p:nvPr/>
      </p:nvGrpSpPr>
      <p:grpSpPr>
        <a:xfrm>
          <a:off x="0" y="0"/>
          <a:ext cx="0" cy="0"/>
          <a:chOff x="0" y="0"/>
          <a:chExt cx="0" cy="0"/>
        </a:xfrm>
      </p:grpSpPr>
      <p:sp>
        <p:nvSpPr>
          <p:cNvPr id="337" name="Google Shape;337;g24ce9b3d4db_0_3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8" name="Google Shape;338;g24ce9b3d4db_0_3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04800" lvl="0" marL="457200" rtl="0" algn="l">
              <a:lnSpc>
                <a:spcPct val="115000"/>
              </a:lnSpc>
              <a:spcBef>
                <a:spcPts val="0"/>
              </a:spcBef>
              <a:spcAft>
                <a:spcPts val="0"/>
              </a:spcAft>
              <a:buClr>
                <a:schemeClr val="dk1"/>
              </a:buClr>
              <a:buSzPts val="1200"/>
              <a:buFont typeface="Inria Serif"/>
              <a:buAutoNum type="arabicPeriod"/>
            </a:pPr>
            <a:r>
              <a:rPr lang="da" sz="1200">
                <a:solidFill>
                  <a:schemeClr val="dk1"/>
                </a:solidFill>
                <a:latin typeface="Inria Serif"/>
                <a:ea typeface="Inria Serif"/>
                <a:cs typeface="Inria Serif"/>
                <a:sym typeface="Inria Serif"/>
              </a:rPr>
              <a:t>Give every pair of students an IoT kit and an IoT device. Let them use the pictures in the student assignment or on slide 14-18. Alternatively, you can assemble the IoT kits with the students. </a:t>
            </a:r>
            <a:endParaRPr sz="1200">
              <a:solidFill>
                <a:schemeClr val="dk1"/>
              </a:solidFill>
              <a:latin typeface="Inria Serif"/>
              <a:ea typeface="Inria Serif"/>
              <a:cs typeface="Inria Serif"/>
              <a:sym typeface="Inria Serif"/>
            </a:endParaRPr>
          </a:p>
          <a:p>
            <a:pPr indent="0" lvl="0" marL="457200" rtl="0" algn="l">
              <a:lnSpc>
                <a:spcPct val="115000"/>
              </a:lnSpc>
              <a:spcBef>
                <a:spcPts val="0"/>
              </a:spcBef>
              <a:spcAft>
                <a:spcPts val="0"/>
              </a:spcAft>
              <a:buClr>
                <a:schemeClr val="dk1"/>
              </a:buClr>
              <a:buSzPts val="1100"/>
              <a:buFont typeface="Arial"/>
              <a:buNone/>
            </a:pPr>
            <a:r>
              <a:t/>
            </a:r>
            <a:endParaRPr sz="1200">
              <a:solidFill>
                <a:schemeClr val="dk1"/>
              </a:solidFill>
              <a:latin typeface="Inria Serif"/>
              <a:ea typeface="Inria Serif"/>
              <a:cs typeface="Inria Serif"/>
              <a:sym typeface="Inria Serif"/>
            </a:endParaRPr>
          </a:p>
          <a:p>
            <a:pPr indent="-304800" lvl="0" marL="457200" rtl="0" algn="l">
              <a:lnSpc>
                <a:spcPct val="115000"/>
              </a:lnSpc>
              <a:spcBef>
                <a:spcPts val="0"/>
              </a:spcBef>
              <a:spcAft>
                <a:spcPts val="0"/>
              </a:spcAft>
              <a:buClr>
                <a:schemeClr val="dk1"/>
              </a:buClr>
              <a:buSzPts val="1200"/>
              <a:buFont typeface="Inria Serif"/>
              <a:buAutoNum type="arabicPeriod"/>
            </a:pPr>
            <a:r>
              <a:rPr lang="da" sz="1200">
                <a:solidFill>
                  <a:schemeClr val="dk1"/>
                </a:solidFill>
                <a:latin typeface="Inria Serif"/>
                <a:ea typeface="Inria Serif"/>
                <a:cs typeface="Inria Serif"/>
                <a:sym typeface="Inria Serif"/>
              </a:rPr>
              <a:t>Introduce the students to the concepts: transmitter–receiver and relay</a:t>
            </a:r>
            <a:endParaRPr sz="1200">
              <a:solidFill>
                <a:schemeClr val="dk1"/>
              </a:solidFill>
              <a:latin typeface="Inria Serif"/>
              <a:ea typeface="Inria Serif"/>
              <a:cs typeface="Inria Serif"/>
              <a:sym typeface="Inria Serif"/>
            </a:endParaRPr>
          </a:p>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7" name="Shape 347"/>
        <p:cNvGrpSpPr/>
        <p:nvPr/>
      </p:nvGrpSpPr>
      <p:grpSpPr>
        <a:xfrm>
          <a:off x="0" y="0"/>
          <a:ext cx="0" cy="0"/>
          <a:chOff x="0" y="0"/>
          <a:chExt cx="0" cy="0"/>
        </a:xfrm>
      </p:grpSpPr>
      <p:sp>
        <p:nvSpPr>
          <p:cNvPr id="348" name="Google Shape;348;g24ce9b3d4db_0_4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9" name="Google Shape;349;g24ce9b3d4db_0_4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04800" lvl="0" marL="457200" rtl="0" algn="l">
              <a:lnSpc>
                <a:spcPct val="115000"/>
              </a:lnSpc>
              <a:spcBef>
                <a:spcPts val="0"/>
              </a:spcBef>
              <a:spcAft>
                <a:spcPts val="0"/>
              </a:spcAft>
              <a:buClr>
                <a:schemeClr val="dk1"/>
              </a:buClr>
              <a:buSzPts val="1200"/>
              <a:buFont typeface="Inria Serif"/>
              <a:buAutoNum type="arabicPeriod"/>
            </a:pPr>
            <a:r>
              <a:rPr lang="da" sz="1200">
                <a:solidFill>
                  <a:schemeClr val="dk1"/>
                </a:solidFill>
                <a:latin typeface="Inria Serif"/>
                <a:ea typeface="Inria Serif"/>
                <a:cs typeface="Inria Serif"/>
                <a:sym typeface="Inria Serif"/>
              </a:rPr>
              <a:t>Give every pair of students an IoT kit and an IoT device. Let them use the pictures in the student assignment or on slide 14-18. Alternatively, you can assemble the IoT kits with the students. </a:t>
            </a:r>
            <a:endParaRPr sz="1200">
              <a:solidFill>
                <a:schemeClr val="dk1"/>
              </a:solidFill>
              <a:latin typeface="Inria Serif"/>
              <a:ea typeface="Inria Serif"/>
              <a:cs typeface="Inria Serif"/>
              <a:sym typeface="Inria Serif"/>
            </a:endParaRPr>
          </a:p>
          <a:p>
            <a:pPr indent="0" lvl="0" marL="457200" rtl="0" algn="l">
              <a:lnSpc>
                <a:spcPct val="115000"/>
              </a:lnSpc>
              <a:spcBef>
                <a:spcPts val="0"/>
              </a:spcBef>
              <a:spcAft>
                <a:spcPts val="0"/>
              </a:spcAft>
              <a:buClr>
                <a:schemeClr val="dk1"/>
              </a:buClr>
              <a:buSzPts val="1100"/>
              <a:buFont typeface="Arial"/>
              <a:buNone/>
            </a:pPr>
            <a:r>
              <a:t/>
            </a:r>
            <a:endParaRPr sz="1200">
              <a:solidFill>
                <a:schemeClr val="dk1"/>
              </a:solidFill>
              <a:latin typeface="Inria Serif"/>
              <a:ea typeface="Inria Serif"/>
              <a:cs typeface="Inria Serif"/>
              <a:sym typeface="Inria Serif"/>
            </a:endParaRPr>
          </a:p>
          <a:p>
            <a:pPr indent="-304800" lvl="0" marL="457200" rtl="0" algn="l">
              <a:lnSpc>
                <a:spcPct val="115000"/>
              </a:lnSpc>
              <a:spcBef>
                <a:spcPts val="0"/>
              </a:spcBef>
              <a:spcAft>
                <a:spcPts val="0"/>
              </a:spcAft>
              <a:buClr>
                <a:schemeClr val="dk1"/>
              </a:buClr>
              <a:buSzPts val="1200"/>
              <a:buFont typeface="Inria Serif"/>
              <a:buAutoNum type="arabicPeriod"/>
            </a:pPr>
            <a:r>
              <a:rPr lang="da" sz="1200">
                <a:solidFill>
                  <a:schemeClr val="dk1"/>
                </a:solidFill>
                <a:latin typeface="Inria Serif"/>
                <a:ea typeface="Inria Serif"/>
                <a:cs typeface="Inria Serif"/>
                <a:sym typeface="Inria Serif"/>
              </a:rPr>
              <a:t>Introduce the students to the concepts: transmitter–receiver and relay</a:t>
            </a:r>
            <a:endParaRPr sz="1200">
              <a:solidFill>
                <a:schemeClr val="dk1"/>
              </a:solidFill>
              <a:latin typeface="Inria Serif"/>
              <a:ea typeface="Inria Serif"/>
              <a:cs typeface="Inria Serif"/>
              <a:sym typeface="Inria Serif"/>
            </a:endParaRPr>
          </a:p>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1" name="Shape 361"/>
        <p:cNvGrpSpPr/>
        <p:nvPr/>
      </p:nvGrpSpPr>
      <p:grpSpPr>
        <a:xfrm>
          <a:off x="0" y="0"/>
          <a:ext cx="0" cy="0"/>
          <a:chOff x="0" y="0"/>
          <a:chExt cx="0" cy="0"/>
        </a:xfrm>
      </p:grpSpPr>
      <p:sp>
        <p:nvSpPr>
          <p:cNvPr id="362" name="Google Shape;362;p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63" name="Google Shape;363;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304800" lvl="0" marL="457200" rtl="0" algn="l">
              <a:lnSpc>
                <a:spcPct val="115000"/>
              </a:lnSpc>
              <a:spcBef>
                <a:spcPts val="0"/>
              </a:spcBef>
              <a:spcAft>
                <a:spcPts val="0"/>
              </a:spcAft>
              <a:buClr>
                <a:schemeClr val="dk1"/>
              </a:buClr>
              <a:buSzPts val="1200"/>
              <a:buFont typeface="Inria Serif"/>
              <a:buAutoNum type="arabicPeriod"/>
            </a:pPr>
            <a:r>
              <a:rPr lang="da" sz="1200">
                <a:solidFill>
                  <a:schemeClr val="dk1"/>
                </a:solidFill>
                <a:latin typeface="Inria Serif"/>
                <a:ea typeface="Inria Serif"/>
                <a:cs typeface="Inria Serif"/>
                <a:sym typeface="Inria Serif"/>
              </a:rPr>
              <a:t>The students should download the programs for the transmitter micro:bit and receiver micro:bit from the website. They should import these programs into Makecode for Micro:bits. It can be a good idea to review the programs with the students to be sure they understand the function of the various code blocks in the programs. (slide 19-20).</a:t>
            </a:r>
            <a:br>
              <a:rPr lang="da" sz="1200">
                <a:solidFill>
                  <a:schemeClr val="dk1"/>
                </a:solidFill>
                <a:latin typeface="Inria Serif"/>
                <a:ea typeface="Inria Serif"/>
                <a:cs typeface="Inria Serif"/>
                <a:sym typeface="Inria Serif"/>
              </a:rPr>
            </a:br>
            <a:br>
              <a:rPr lang="da" sz="1200">
                <a:solidFill>
                  <a:schemeClr val="dk1"/>
                </a:solidFill>
                <a:latin typeface="Inria Serif"/>
                <a:ea typeface="Inria Serif"/>
                <a:cs typeface="Inria Serif"/>
                <a:sym typeface="Inria Serif"/>
              </a:rPr>
            </a:br>
            <a:r>
              <a:rPr lang="da" sz="1200">
                <a:solidFill>
                  <a:schemeClr val="dk1"/>
                </a:solidFill>
                <a:latin typeface="Inria Serif"/>
                <a:ea typeface="Inria Serif"/>
                <a:cs typeface="Inria Serif"/>
                <a:sym typeface="Inria Serif"/>
              </a:rPr>
              <a:t>Important: Hand out username, password and school ID for the students to write into the code block as seen below (more information - see resources)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5" name="Google Shape;215;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6" name="Shape 366"/>
        <p:cNvGrpSpPr/>
        <p:nvPr/>
      </p:nvGrpSpPr>
      <p:grpSpPr>
        <a:xfrm>
          <a:off x="0" y="0"/>
          <a:ext cx="0" cy="0"/>
          <a:chOff x="0" y="0"/>
          <a:chExt cx="0" cy="0"/>
        </a:xfrm>
      </p:grpSpPr>
      <p:sp>
        <p:nvSpPr>
          <p:cNvPr id="367" name="Google Shape;367;p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68" name="Google Shape;368;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304800" lvl="0" marL="457200" rtl="0" algn="l">
              <a:lnSpc>
                <a:spcPct val="115000"/>
              </a:lnSpc>
              <a:spcBef>
                <a:spcPts val="0"/>
              </a:spcBef>
              <a:spcAft>
                <a:spcPts val="0"/>
              </a:spcAft>
              <a:buClr>
                <a:schemeClr val="dk1"/>
              </a:buClr>
              <a:buSzPts val="1200"/>
              <a:buFont typeface="Inria Serif"/>
              <a:buAutoNum type="arabicPeriod"/>
            </a:pPr>
            <a:r>
              <a:rPr lang="da" sz="1200">
                <a:solidFill>
                  <a:schemeClr val="dk1"/>
                </a:solidFill>
                <a:latin typeface="Inria Serif"/>
                <a:ea typeface="Inria Serif"/>
                <a:cs typeface="Inria Serif"/>
                <a:sym typeface="Inria Serif"/>
              </a:rPr>
              <a:t>The students should download the programs for the transmitter micro:bit and receiver micro:bit from the website. They should import these programs into Makecode for Micro:bits. It can be a good idea to review the programs with the students to be sure they understand the function of the various code blocks in the programs. (slide 19-20).</a:t>
            </a:r>
            <a:br>
              <a:rPr lang="da" sz="1200">
                <a:solidFill>
                  <a:schemeClr val="dk1"/>
                </a:solidFill>
                <a:latin typeface="Inria Serif"/>
                <a:ea typeface="Inria Serif"/>
                <a:cs typeface="Inria Serif"/>
                <a:sym typeface="Inria Serif"/>
              </a:rPr>
            </a:br>
            <a:br>
              <a:rPr lang="da" sz="1200">
                <a:solidFill>
                  <a:schemeClr val="dk1"/>
                </a:solidFill>
                <a:latin typeface="Inria Serif"/>
                <a:ea typeface="Inria Serif"/>
                <a:cs typeface="Inria Serif"/>
                <a:sym typeface="Inria Serif"/>
              </a:rPr>
            </a:br>
            <a:r>
              <a:rPr lang="da" sz="1200">
                <a:solidFill>
                  <a:schemeClr val="dk1"/>
                </a:solidFill>
                <a:latin typeface="Inria Serif"/>
                <a:ea typeface="Inria Serif"/>
                <a:cs typeface="Inria Serif"/>
                <a:sym typeface="Inria Serif"/>
              </a:rPr>
              <a:t>Important: Hand out username, password and school ID for the students to write into the code block as seen below (more information - see resources) </a:t>
            </a:r>
            <a:endParaRPr sz="1200">
              <a:solidFill>
                <a:schemeClr val="dk1"/>
              </a:solidFill>
              <a:latin typeface="Inria Serif"/>
              <a:ea typeface="Inria Serif"/>
              <a:cs typeface="Inria Serif"/>
              <a:sym typeface="Inria Serif"/>
            </a:endParaRPr>
          </a:p>
          <a:p>
            <a:pPr indent="-304800" lvl="0" marL="457200" rtl="0" algn="l">
              <a:lnSpc>
                <a:spcPct val="115000"/>
              </a:lnSpc>
              <a:spcBef>
                <a:spcPts val="0"/>
              </a:spcBef>
              <a:spcAft>
                <a:spcPts val="0"/>
              </a:spcAft>
              <a:buClr>
                <a:schemeClr val="dk1"/>
              </a:buClr>
              <a:buSzPts val="1200"/>
              <a:buFont typeface="Inria Serif"/>
              <a:buAutoNum type="arabicPeriod"/>
            </a:pPr>
            <a:r>
              <a:rPr lang="da" sz="1200">
                <a:solidFill>
                  <a:schemeClr val="dk1"/>
                </a:solidFill>
                <a:latin typeface="Inria Serif"/>
                <a:ea typeface="Inria Serif"/>
                <a:cs typeface="Inria Serif"/>
                <a:sym typeface="Inria Serif"/>
              </a:rPr>
              <a:t>The students should now download the two programs to the transmitter micro:bit and the receive micro:bit. They should download the file "receiver.hex" to the receiver micro:bit, and the file "transmitter.hex" to the transmitter micro:bit.</a:t>
            </a:r>
            <a:endParaRPr sz="1200">
              <a:solidFill>
                <a:schemeClr val="dk1"/>
              </a:solidFill>
              <a:latin typeface="Inria Serif"/>
              <a:ea typeface="Inria Serif"/>
              <a:cs typeface="Inria Serif"/>
              <a:sym typeface="Inria Serif"/>
            </a:endParaRPr>
          </a:p>
          <a:p>
            <a:pPr indent="-228600" lvl="0" marL="457200" rtl="0" algn="l">
              <a:lnSpc>
                <a:spcPct val="115000"/>
              </a:lnSpc>
              <a:spcBef>
                <a:spcPts val="0"/>
              </a:spcBef>
              <a:spcAft>
                <a:spcPts val="0"/>
              </a:spcAft>
              <a:buNone/>
            </a:pPr>
            <a:r>
              <a:t/>
            </a:r>
            <a:endParaRPr sz="1200">
              <a:solidFill>
                <a:schemeClr val="dk1"/>
              </a:solidFill>
              <a:latin typeface="Inria Serif"/>
              <a:ea typeface="Inria Serif"/>
              <a:cs typeface="Inria Serif"/>
              <a:sym typeface="Inria Serif"/>
            </a:endParaRPr>
          </a:p>
          <a:p>
            <a:pPr indent="-304800" lvl="0" marL="457200" rtl="0" algn="l">
              <a:lnSpc>
                <a:spcPct val="115000"/>
              </a:lnSpc>
              <a:spcBef>
                <a:spcPts val="0"/>
              </a:spcBef>
              <a:spcAft>
                <a:spcPts val="0"/>
              </a:spcAft>
              <a:buClr>
                <a:schemeClr val="dk1"/>
              </a:buClr>
              <a:buSzPts val="1200"/>
              <a:buFont typeface="Inria Serif"/>
              <a:buAutoNum type="arabicPeriod"/>
            </a:pPr>
            <a:r>
              <a:rPr lang="da" sz="1200">
                <a:solidFill>
                  <a:schemeClr val="dk1"/>
                </a:solidFill>
                <a:latin typeface="Inria Serif"/>
                <a:ea typeface="Inria Serif"/>
                <a:cs typeface="Inria Serif"/>
                <a:sym typeface="Inria Serif"/>
              </a:rPr>
              <a:t>The students should test whether they can turn their IoT device on and off with their transmitter.</a:t>
            </a:r>
            <a:endParaRPr sz="1200">
              <a:solidFill>
                <a:schemeClr val="dk1"/>
              </a:solidFill>
              <a:latin typeface="Inria Serif"/>
              <a:ea typeface="Inria Serif"/>
              <a:cs typeface="Inria Serif"/>
              <a:sym typeface="Inria Serif"/>
            </a:endParaRPr>
          </a:p>
          <a:p>
            <a:pPr indent="0" lvl="0" marL="0" rtl="0" algn="l">
              <a:lnSpc>
                <a:spcPct val="115000"/>
              </a:lnSpc>
              <a:spcBef>
                <a:spcPts val="0"/>
              </a:spcBef>
              <a:spcAft>
                <a:spcPts val="0"/>
              </a:spcAft>
              <a:buNone/>
            </a:pPr>
            <a:r>
              <a:t/>
            </a:r>
            <a:endParaRPr sz="1200">
              <a:solidFill>
                <a:schemeClr val="dk1"/>
              </a:solidFill>
              <a:latin typeface="Inria Serif"/>
              <a:ea typeface="Inria Serif"/>
              <a:cs typeface="Inria Serif"/>
              <a:sym typeface="Inria Serif"/>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0" name="Shape 380"/>
        <p:cNvGrpSpPr/>
        <p:nvPr/>
      </p:nvGrpSpPr>
      <p:grpSpPr>
        <a:xfrm>
          <a:off x="0" y="0"/>
          <a:ext cx="0" cy="0"/>
          <a:chOff x="0" y="0"/>
          <a:chExt cx="0" cy="0"/>
        </a:xfrm>
      </p:grpSpPr>
      <p:sp>
        <p:nvSpPr>
          <p:cNvPr id="381" name="Google Shape;381;p1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82" name="Google Shape;382;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304800" lvl="0" marL="457200" rtl="0" algn="l">
              <a:lnSpc>
                <a:spcPct val="115000"/>
              </a:lnSpc>
              <a:spcBef>
                <a:spcPts val="0"/>
              </a:spcBef>
              <a:spcAft>
                <a:spcPts val="0"/>
              </a:spcAft>
              <a:buClr>
                <a:schemeClr val="dk1"/>
              </a:buClr>
              <a:buSzPts val="1200"/>
              <a:buFont typeface="Inria Serif"/>
              <a:buAutoNum type="arabicPeriod"/>
            </a:pPr>
            <a:r>
              <a:rPr lang="da" sz="1200">
                <a:solidFill>
                  <a:schemeClr val="dk1"/>
                </a:solidFill>
                <a:latin typeface="Inria Serif"/>
                <a:ea typeface="Inria Serif"/>
                <a:cs typeface="Inria Serif"/>
                <a:sym typeface="Inria Serif"/>
              </a:rPr>
              <a:t>Introduce the students to the ORBIT Cloud dashboard. They will require a username and password from you (more information - see resources). (Slide 21-22)</a:t>
            </a:r>
            <a:endParaRPr sz="1200">
              <a:solidFill>
                <a:schemeClr val="dk1"/>
              </a:solidFill>
              <a:latin typeface="Inria Serif"/>
              <a:ea typeface="Inria Serif"/>
              <a:cs typeface="Inria Serif"/>
              <a:sym typeface="Inria Serif"/>
            </a:endParaRPr>
          </a:p>
          <a:p>
            <a:pPr indent="-304800" lvl="1" marL="914400" rtl="0" algn="l">
              <a:lnSpc>
                <a:spcPct val="115000"/>
              </a:lnSpc>
              <a:spcBef>
                <a:spcPts val="0"/>
              </a:spcBef>
              <a:spcAft>
                <a:spcPts val="0"/>
              </a:spcAft>
              <a:buClr>
                <a:schemeClr val="dk1"/>
              </a:buClr>
              <a:buSzPts val="1200"/>
              <a:buFont typeface="Roboto"/>
              <a:buChar char="○"/>
            </a:pPr>
            <a:r>
              <a:rPr lang="da" sz="1200">
                <a:solidFill>
                  <a:schemeClr val="dk1"/>
                </a:solidFill>
                <a:latin typeface="Inria Serif"/>
                <a:ea typeface="Inria Serif"/>
                <a:cs typeface="Inria Serif"/>
                <a:sym typeface="Inria Serif"/>
              </a:rPr>
              <a:t>All student groups should use the channel name “lamp.” This is predefined in both the receiver and the transmitter program. All student groups are therefore sending data to the dashboard on the channel “lamp.”</a:t>
            </a:r>
            <a:endParaRPr sz="1200">
              <a:solidFill>
                <a:schemeClr val="dk1"/>
              </a:solidFill>
              <a:latin typeface="Inria Serif"/>
              <a:ea typeface="Inria Serif"/>
              <a:cs typeface="Inria Serif"/>
              <a:sym typeface="Inria Serif"/>
            </a:endParaRPr>
          </a:p>
          <a:p>
            <a:pPr indent="-304800" lvl="1" marL="914400" rtl="0" algn="l">
              <a:lnSpc>
                <a:spcPct val="115000"/>
              </a:lnSpc>
              <a:spcBef>
                <a:spcPts val="0"/>
              </a:spcBef>
              <a:spcAft>
                <a:spcPts val="0"/>
              </a:spcAft>
              <a:buClr>
                <a:schemeClr val="dk1"/>
              </a:buClr>
              <a:buSzPts val="1200"/>
              <a:buFont typeface="Roboto"/>
              <a:buChar char="○"/>
            </a:pPr>
            <a:r>
              <a:rPr lang="da" sz="1200">
                <a:solidFill>
                  <a:schemeClr val="dk1"/>
                </a:solidFill>
                <a:latin typeface="Inria Serif"/>
                <a:ea typeface="Inria Serif"/>
                <a:cs typeface="Inria Serif"/>
                <a:sym typeface="Inria Serif"/>
              </a:rPr>
              <a:t>The bar chart shows the sum of all the messages sent to the dashboard every time the students turn their IoT devices on and off.</a:t>
            </a:r>
            <a:endParaRPr sz="1200">
              <a:solidFill>
                <a:schemeClr val="dk1"/>
              </a:solidFill>
              <a:latin typeface="Inria Serif"/>
              <a:ea typeface="Inria Serif"/>
              <a:cs typeface="Inria Serif"/>
              <a:sym typeface="Inria Serif"/>
            </a:endParaRPr>
          </a:p>
          <a:p>
            <a:pPr indent="-304800" lvl="1" marL="914400" rtl="0" algn="l">
              <a:lnSpc>
                <a:spcPct val="115000"/>
              </a:lnSpc>
              <a:spcBef>
                <a:spcPts val="0"/>
              </a:spcBef>
              <a:spcAft>
                <a:spcPts val="0"/>
              </a:spcAft>
              <a:buClr>
                <a:schemeClr val="dk1"/>
              </a:buClr>
              <a:buSzPts val="1200"/>
              <a:buFont typeface="Roboto"/>
              <a:buChar char="○"/>
            </a:pPr>
            <a:r>
              <a:rPr lang="da" sz="1200">
                <a:solidFill>
                  <a:schemeClr val="dk1"/>
                </a:solidFill>
                <a:latin typeface="Inria Serif"/>
                <a:ea typeface="Inria Serif"/>
                <a:cs typeface="Inria Serif"/>
                <a:sym typeface="Inria Serif"/>
              </a:rPr>
              <a:t>If the students click on a channel name (below the bar chart), they will be able to see that the texts ON and OFF are sent every time they turn their IoT device on and off</a:t>
            </a:r>
            <a:endParaRPr sz="1200">
              <a:solidFill>
                <a:schemeClr val="dk1"/>
              </a:solidFill>
              <a:latin typeface="Inria Serif"/>
              <a:ea typeface="Inria Serif"/>
              <a:cs typeface="Inria Serif"/>
              <a:sym typeface="Inria Serif"/>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5" name="Shape 385"/>
        <p:cNvGrpSpPr/>
        <p:nvPr/>
      </p:nvGrpSpPr>
      <p:grpSpPr>
        <a:xfrm>
          <a:off x="0" y="0"/>
          <a:ext cx="0" cy="0"/>
          <a:chOff x="0" y="0"/>
          <a:chExt cx="0" cy="0"/>
        </a:xfrm>
      </p:grpSpPr>
      <p:sp>
        <p:nvSpPr>
          <p:cNvPr id="386" name="Google Shape;386;p1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87" name="Google Shape;387;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304800" lvl="0" marL="457200" rtl="0" algn="l">
              <a:lnSpc>
                <a:spcPct val="115000"/>
              </a:lnSpc>
              <a:spcBef>
                <a:spcPts val="0"/>
              </a:spcBef>
              <a:spcAft>
                <a:spcPts val="0"/>
              </a:spcAft>
              <a:buClr>
                <a:schemeClr val="dk1"/>
              </a:buClr>
              <a:buSzPts val="1200"/>
              <a:buFont typeface="Inria Serif"/>
              <a:buAutoNum type="arabicPeriod"/>
            </a:pPr>
            <a:r>
              <a:rPr lang="da" sz="1200">
                <a:solidFill>
                  <a:schemeClr val="dk1"/>
                </a:solidFill>
                <a:latin typeface="Inria Serif"/>
                <a:ea typeface="Inria Serif"/>
                <a:cs typeface="Inria Serif"/>
                <a:sym typeface="Inria Serif"/>
              </a:rPr>
              <a:t>Introduce the students to the ORBIT Cloud dashboard. They will require a username and password from you (more information - see resources). (Slide 21-22)</a:t>
            </a:r>
            <a:endParaRPr sz="1200">
              <a:solidFill>
                <a:schemeClr val="dk1"/>
              </a:solidFill>
              <a:latin typeface="Inria Serif"/>
              <a:ea typeface="Inria Serif"/>
              <a:cs typeface="Inria Serif"/>
              <a:sym typeface="Inria Serif"/>
            </a:endParaRPr>
          </a:p>
          <a:p>
            <a:pPr indent="-304800" lvl="1" marL="914400" rtl="0" algn="l">
              <a:lnSpc>
                <a:spcPct val="115000"/>
              </a:lnSpc>
              <a:spcBef>
                <a:spcPts val="0"/>
              </a:spcBef>
              <a:spcAft>
                <a:spcPts val="0"/>
              </a:spcAft>
              <a:buClr>
                <a:schemeClr val="dk1"/>
              </a:buClr>
              <a:buSzPts val="1200"/>
              <a:buFont typeface="Roboto"/>
              <a:buChar char="○"/>
            </a:pPr>
            <a:r>
              <a:rPr lang="da" sz="1200">
                <a:solidFill>
                  <a:schemeClr val="dk1"/>
                </a:solidFill>
                <a:latin typeface="Inria Serif"/>
                <a:ea typeface="Inria Serif"/>
                <a:cs typeface="Inria Serif"/>
                <a:sym typeface="Inria Serif"/>
              </a:rPr>
              <a:t>All student groups should use the channel name “lamp.” This is predefined in both the receiver and the transmitter program. All student groups are therefore sending data to the dashboard on the channel “lamp.”</a:t>
            </a:r>
            <a:endParaRPr sz="1200">
              <a:solidFill>
                <a:schemeClr val="dk1"/>
              </a:solidFill>
              <a:latin typeface="Inria Serif"/>
              <a:ea typeface="Inria Serif"/>
              <a:cs typeface="Inria Serif"/>
              <a:sym typeface="Inria Serif"/>
            </a:endParaRPr>
          </a:p>
          <a:p>
            <a:pPr indent="-304800" lvl="1" marL="914400" rtl="0" algn="l">
              <a:lnSpc>
                <a:spcPct val="115000"/>
              </a:lnSpc>
              <a:spcBef>
                <a:spcPts val="0"/>
              </a:spcBef>
              <a:spcAft>
                <a:spcPts val="0"/>
              </a:spcAft>
              <a:buClr>
                <a:schemeClr val="dk1"/>
              </a:buClr>
              <a:buSzPts val="1200"/>
              <a:buFont typeface="Roboto"/>
              <a:buChar char="○"/>
            </a:pPr>
            <a:r>
              <a:rPr lang="da" sz="1200">
                <a:solidFill>
                  <a:schemeClr val="dk1"/>
                </a:solidFill>
                <a:latin typeface="Inria Serif"/>
                <a:ea typeface="Inria Serif"/>
                <a:cs typeface="Inria Serif"/>
                <a:sym typeface="Inria Serif"/>
              </a:rPr>
              <a:t>The bar chart shows the sum of all the messages sent to the dashboard every time the students turn their IoT devices on and off.</a:t>
            </a:r>
            <a:endParaRPr sz="1200">
              <a:solidFill>
                <a:schemeClr val="dk1"/>
              </a:solidFill>
              <a:latin typeface="Inria Serif"/>
              <a:ea typeface="Inria Serif"/>
              <a:cs typeface="Inria Serif"/>
              <a:sym typeface="Inria Serif"/>
            </a:endParaRPr>
          </a:p>
          <a:p>
            <a:pPr indent="-304800" lvl="1" marL="914400" rtl="0" algn="l">
              <a:lnSpc>
                <a:spcPct val="115000"/>
              </a:lnSpc>
              <a:spcBef>
                <a:spcPts val="0"/>
              </a:spcBef>
              <a:spcAft>
                <a:spcPts val="0"/>
              </a:spcAft>
              <a:buClr>
                <a:schemeClr val="dk1"/>
              </a:buClr>
              <a:buSzPts val="1200"/>
              <a:buFont typeface="Roboto"/>
              <a:buChar char="○"/>
            </a:pPr>
            <a:r>
              <a:rPr lang="da" sz="1200">
                <a:solidFill>
                  <a:schemeClr val="dk1"/>
                </a:solidFill>
                <a:latin typeface="Inria Serif"/>
                <a:ea typeface="Inria Serif"/>
                <a:cs typeface="Inria Serif"/>
                <a:sym typeface="Inria Serif"/>
              </a:rPr>
              <a:t>If the students click on a channel name (below the bar chart), they will be able to see that the texts ON and OFF are sent every time they turn their IoT device on and off</a:t>
            </a:r>
            <a:endParaRPr sz="1200">
              <a:solidFill>
                <a:schemeClr val="dk1"/>
              </a:solidFill>
              <a:latin typeface="Inria Serif"/>
              <a:ea typeface="Inria Serif"/>
              <a:cs typeface="Inria Serif"/>
              <a:sym typeface="Inria Serif"/>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4" name="Shape 394"/>
        <p:cNvGrpSpPr/>
        <p:nvPr/>
      </p:nvGrpSpPr>
      <p:grpSpPr>
        <a:xfrm>
          <a:off x="0" y="0"/>
          <a:ext cx="0" cy="0"/>
          <a:chOff x="0" y="0"/>
          <a:chExt cx="0" cy="0"/>
        </a:xfrm>
      </p:grpSpPr>
      <p:sp>
        <p:nvSpPr>
          <p:cNvPr id="395" name="Google Shape;395;p2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96" name="Google Shape;396;p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da" sz="1200">
                <a:solidFill>
                  <a:schemeClr val="dk1"/>
                </a:solidFill>
                <a:latin typeface="Inria Serif"/>
                <a:ea typeface="Inria Serif"/>
                <a:cs typeface="Inria Serif"/>
                <a:sym typeface="Inria Serif"/>
              </a:rPr>
              <a:t>The students should now change their channel name both in the receiver and the transmitter program. Each student pair should now have their own channel for sending data to the dashboard. To do this, they will need to change the name in the code block “channel name” and then download the programs again to the two Micro:bits. (slide 23)</a:t>
            </a:r>
            <a:endParaRPr sz="1200">
              <a:solidFill>
                <a:schemeClr val="dk1"/>
              </a:solidFill>
              <a:latin typeface="Inria Serif"/>
              <a:ea typeface="Inria Serif"/>
              <a:cs typeface="Inria Serif"/>
              <a:sym typeface="Inria Serif"/>
            </a:endParaRPr>
          </a:p>
          <a:p>
            <a:pPr indent="-304800" lvl="1" marL="914400" rtl="0" algn="l">
              <a:lnSpc>
                <a:spcPct val="115000"/>
              </a:lnSpc>
              <a:spcBef>
                <a:spcPts val="0"/>
              </a:spcBef>
              <a:spcAft>
                <a:spcPts val="0"/>
              </a:spcAft>
              <a:buClr>
                <a:schemeClr val="dk1"/>
              </a:buClr>
              <a:buSzPts val="1200"/>
              <a:buFont typeface="Roboto"/>
              <a:buChar char="○"/>
            </a:pPr>
            <a:r>
              <a:rPr lang="da" sz="1200">
                <a:solidFill>
                  <a:schemeClr val="dk1"/>
                </a:solidFill>
                <a:latin typeface="Inria Serif"/>
                <a:ea typeface="Inria Serif"/>
                <a:cs typeface="Inria Serif"/>
                <a:sym typeface="Inria Serif"/>
              </a:rPr>
              <a:t>Important! Student pairs should not tell others their new channel name.</a:t>
            </a:r>
            <a:endParaRPr sz="1200">
              <a:solidFill>
                <a:schemeClr val="dk1"/>
              </a:solidFill>
              <a:latin typeface="Inria Serif"/>
              <a:ea typeface="Inria Serif"/>
              <a:cs typeface="Inria Serif"/>
              <a:sym typeface="Inria Serif"/>
            </a:endParaRPr>
          </a:p>
          <a:p>
            <a:pPr indent="-304800" lvl="1" marL="914400" rtl="0" algn="l">
              <a:lnSpc>
                <a:spcPct val="115000"/>
              </a:lnSpc>
              <a:spcBef>
                <a:spcPts val="0"/>
              </a:spcBef>
              <a:spcAft>
                <a:spcPts val="0"/>
              </a:spcAft>
              <a:buClr>
                <a:schemeClr val="dk1"/>
              </a:buClr>
              <a:buSzPts val="1200"/>
              <a:buFont typeface="Roboto"/>
              <a:buChar char="○"/>
            </a:pPr>
            <a:r>
              <a:rPr lang="da" sz="1200">
                <a:solidFill>
                  <a:schemeClr val="dk1"/>
                </a:solidFill>
                <a:latin typeface="Inria Serif"/>
                <a:ea typeface="Inria Serif"/>
                <a:cs typeface="Inria Serif"/>
                <a:sym typeface="Inria Serif"/>
              </a:rPr>
              <a:t>It may be a good idea to tell the students to choose simple channel names that are easy for everyone to spell. (Avoiding tricky channel names that might prevent successful hacking) </a:t>
            </a:r>
            <a:endParaRPr sz="1200">
              <a:solidFill>
                <a:schemeClr val="dk1"/>
              </a:solidFill>
              <a:latin typeface="Inria Serif"/>
              <a:ea typeface="Inria Serif"/>
              <a:cs typeface="Inria Serif"/>
              <a:sym typeface="Inria Serif"/>
            </a:endParaRPr>
          </a:p>
          <a:p>
            <a:pPr indent="-304800" lvl="1" marL="914400" rtl="0" algn="l">
              <a:lnSpc>
                <a:spcPct val="115000"/>
              </a:lnSpc>
              <a:spcBef>
                <a:spcPts val="0"/>
              </a:spcBef>
              <a:spcAft>
                <a:spcPts val="0"/>
              </a:spcAft>
              <a:buClr>
                <a:schemeClr val="dk1"/>
              </a:buClr>
              <a:buSzPts val="1200"/>
              <a:buFont typeface="Roboto"/>
              <a:buChar char="○"/>
            </a:pPr>
            <a:r>
              <a:rPr lang="da" sz="1200">
                <a:solidFill>
                  <a:schemeClr val="dk1"/>
                </a:solidFill>
                <a:latin typeface="Inria Serif"/>
                <a:ea typeface="Inria Serif"/>
                <a:cs typeface="Inria Serif"/>
                <a:sym typeface="Inria Serif"/>
              </a:rPr>
              <a:t>Have the student pairs check out how the data collection on their new channels changes on the dashboard.</a:t>
            </a:r>
            <a:endParaRPr sz="1200">
              <a:solidFill>
                <a:schemeClr val="dk1"/>
              </a:solidFill>
              <a:latin typeface="Inria Serif"/>
              <a:ea typeface="Inria Serif"/>
              <a:cs typeface="Inria Serif"/>
              <a:sym typeface="Inria Serif"/>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4" name="Shape 414"/>
        <p:cNvGrpSpPr/>
        <p:nvPr/>
      </p:nvGrpSpPr>
      <p:grpSpPr>
        <a:xfrm>
          <a:off x="0" y="0"/>
          <a:ext cx="0" cy="0"/>
          <a:chOff x="0" y="0"/>
          <a:chExt cx="0" cy="0"/>
        </a:xfrm>
      </p:grpSpPr>
      <p:sp>
        <p:nvSpPr>
          <p:cNvPr id="415" name="Google Shape;415;p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16" name="Google Shape;416;p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da" sz="1200">
                <a:solidFill>
                  <a:schemeClr val="dk1"/>
                </a:solidFill>
                <a:latin typeface="Inria Serif"/>
                <a:ea typeface="Inria Serif"/>
                <a:cs typeface="Inria Serif"/>
                <a:sym typeface="Inria Serif"/>
              </a:rPr>
              <a:t>Class discussion (slide 24)</a:t>
            </a:r>
            <a:endParaRPr sz="1200">
              <a:solidFill>
                <a:schemeClr val="dk1"/>
              </a:solidFill>
              <a:latin typeface="Inria Serif"/>
              <a:ea typeface="Inria Serif"/>
              <a:cs typeface="Inria Serif"/>
              <a:sym typeface="Inria Serif"/>
            </a:endParaRPr>
          </a:p>
          <a:p>
            <a:pPr indent="-304800" lvl="1" marL="914400" rtl="0" algn="l">
              <a:lnSpc>
                <a:spcPct val="115000"/>
              </a:lnSpc>
              <a:spcBef>
                <a:spcPts val="0"/>
              </a:spcBef>
              <a:spcAft>
                <a:spcPts val="0"/>
              </a:spcAft>
              <a:buClr>
                <a:schemeClr val="dk1"/>
              </a:buClr>
              <a:buSzPts val="1200"/>
              <a:buFont typeface="Roboto"/>
              <a:buChar char="○"/>
            </a:pPr>
            <a:r>
              <a:rPr lang="da" sz="1200">
                <a:solidFill>
                  <a:schemeClr val="dk1"/>
                </a:solidFill>
                <a:latin typeface="Inria Serif"/>
                <a:ea typeface="Inria Serif"/>
                <a:cs typeface="Inria Serif"/>
                <a:sym typeface="Inria Serif"/>
              </a:rPr>
              <a:t>Ask the students to explain how the Internet of Things works. They can use the illustration below as a starting point.</a:t>
            </a:r>
            <a:endParaRPr sz="1200">
              <a:solidFill>
                <a:schemeClr val="dk1"/>
              </a:solidFill>
              <a:latin typeface="Inria Serif"/>
              <a:ea typeface="Inria Serif"/>
              <a:cs typeface="Inria Serif"/>
              <a:sym typeface="Inria Serif"/>
            </a:endParaRPr>
          </a:p>
          <a:p>
            <a:pPr indent="0" lvl="0" marL="450000" rtl="0" algn="l">
              <a:lnSpc>
                <a:spcPct val="115000"/>
              </a:lnSpc>
              <a:spcBef>
                <a:spcPts val="0"/>
              </a:spcBef>
              <a:spcAft>
                <a:spcPts val="0"/>
              </a:spcAft>
              <a:buNone/>
            </a:pPr>
            <a:r>
              <a:rPr lang="da" sz="1200">
                <a:solidFill>
                  <a:schemeClr val="dk1"/>
                </a:solidFill>
                <a:latin typeface="Inria Serif"/>
                <a:ea typeface="Inria Serif"/>
                <a:cs typeface="Inria Serif"/>
                <a:sym typeface="Inria Serif"/>
              </a:rPr>
              <a:t>The Internet of Things describes devices that are connected to the Internet. Data is sent and received via built-in sensors. In this course, data is sent from the Micro:bit transmitter to a network server. The server then forwards the data to the Micro:bit receiver, which causes the IoT device to turn on and off.</a:t>
            </a:r>
            <a:endParaRPr sz="1200">
              <a:solidFill>
                <a:schemeClr val="dk1"/>
              </a:solidFill>
              <a:latin typeface="Inria Serif"/>
              <a:ea typeface="Inria Serif"/>
              <a:cs typeface="Inria Serif"/>
              <a:sym typeface="Inria Serif"/>
            </a:endParaRPr>
          </a:p>
          <a:p>
            <a:pPr indent="0" lvl="0" marL="914400" rtl="0" algn="l">
              <a:lnSpc>
                <a:spcPct val="115000"/>
              </a:lnSpc>
              <a:spcBef>
                <a:spcPts val="0"/>
              </a:spcBef>
              <a:spcAft>
                <a:spcPts val="0"/>
              </a:spcAft>
              <a:buNone/>
            </a:pPr>
            <a:r>
              <a:t/>
            </a:r>
            <a:endParaRPr sz="1200">
              <a:solidFill>
                <a:schemeClr val="dk1"/>
              </a:solidFill>
              <a:latin typeface="Inria Serif"/>
              <a:ea typeface="Inria Serif"/>
              <a:cs typeface="Inria Serif"/>
              <a:sym typeface="Inria Serif"/>
            </a:endParaRPr>
          </a:p>
          <a:p>
            <a:pPr indent="-304800" lvl="1" marL="914400" rtl="0" algn="l">
              <a:lnSpc>
                <a:spcPct val="115000"/>
              </a:lnSpc>
              <a:spcBef>
                <a:spcPts val="0"/>
              </a:spcBef>
              <a:spcAft>
                <a:spcPts val="0"/>
              </a:spcAft>
              <a:buClr>
                <a:schemeClr val="dk1"/>
              </a:buClr>
              <a:buSzPts val="1200"/>
              <a:buFont typeface="Roboto"/>
              <a:buChar char="○"/>
            </a:pPr>
            <a:r>
              <a:rPr lang="da" sz="1200">
                <a:solidFill>
                  <a:schemeClr val="dk1"/>
                </a:solidFill>
                <a:latin typeface="Inria Serif"/>
                <a:ea typeface="Inria Serif"/>
                <a:cs typeface="Inria Serif"/>
                <a:sym typeface="Inria Serif"/>
              </a:rPr>
              <a:t>Ask the students to reflect on what IoT can, or should, be used for.</a:t>
            </a:r>
            <a:endParaRPr sz="1200">
              <a:solidFill>
                <a:schemeClr val="dk1"/>
              </a:solidFill>
              <a:latin typeface="Inria Serif"/>
              <a:ea typeface="Inria Serif"/>
              <a:cs typeface="Inria Serif"/>
              <a:sym typeface="Inria Serif"/>
            </a:endParaRPr>
          </a:p>
          <a:p>
            <a:pPr indent="-228600" lvl="0" marL="457200" rtl="0" algn="l">
              <a:lnSpc>
                <a:spcPct val="115000"/>
              </a:lnSpc>
              <a:spcBef>
                <a:spcPts val="0"/>
              </a:spcBef>
              <a:spcAft>
                <a:spcPts val="0"/>
              </a:spcAft>
              <a:buNone/>
            </a:pPr>
            <a:r>
              <a:t/>
            </a:r>
            <a:endParaRPr sz="1200">
              <a:solidFill>
                <a:schemeClr val="dk1"/>
              </a:solidFill>
              <a:latin typeface="Inria Serif"/>
              <a:ea typeface="Inria Serif"/>
              <a:cs typeface="Inria Serif"/>
              <a:sym typeface="Inria Serif"/>
            </a:endParaRPr>
          </a:p>
          <a:p>
            <a:pPr indent="0" lvl="0" marL="0" rtl="0" algn="l">
              <a:lnSpc>
                <a:spcPct val="115000"/>
              </a:lnSpc>
              <a:spcBef>
                <a:spcPts val="0"/>
              </a:spcBef>
              <a:spcAft>
                <a:spcPts val="0"/>
              </a:spcAft>
              <a:buNone/>
            </a:pPr>
            <a:r>
              <a:rPr lang="da" sz="1200">
                <a:solidFill>
                  <a:schemeClr val="dk1"/>
                </a:solidFill>
                <a:latin typeface="Inria Serif"/>
                <a:ea typeface="Inria Serif"/>
                <a:cs typeface="Inria Serif"/>
                <a:sym typeface="Inria Serif"/>
              </a:rPr>
              <a:t>                          Examples of IoT in use</a:t>
            </a:r>
            <a:endParaRPr sz="1200">
              <a:solidFill>
                <a:schemeClr val="dk1"/>
              </a:solidFill>
              <a:latin typeface="Inria Serif"/>
              <a:ea typeface="Inria Serif"/>
              <a:cs typeface="Inria Serif"/>
              <a:sym typeface="Inria Serif"/>
            </a:endParaRPr>
          </a:p>
          <a:p>
            <a:pPr indent="-304800" lvl="0" marL="1371600" rtl="0" algn="l">
              <a:lnSpc>
                <a:spcPct val="115000"/>
              </a:lnSpc>
              <a:spcBef>
                <a:spcPts val="0"/>
              </a:spcBef>
              <a:spcAft>
                <a:spcPts val="0"/>
              </a:spcAft>
              <a:buClr>
                <a:schemeClr val="dk1"/>
              </a:buClr>
              <a:buSzPts val="1200"/>
              <a:buFont typeface="Inria Serif"/>
              <a:buChar char="●"/>
            </a:pPr>
            <a:r>
              <a:rPr lang="da" sz="1200">
                <a:solidFill>
                  <a:schemeClr val="dk1"/>
                </a:solidFill>
                <a:latin typeface="Inria Serif"/>
                <a:ea typeface="Inria Serif"/>
                <a:cs typeface="Inria Serif"/>
                <a:sym typeface="Inria Serif"/>
              </a:rPr>
              <a:t>A refrigerator connected to the internet that sends a message if the temperature gets too high/low</a:t>
            </a:r>
            <a:endParaRPr sz="1200">
              <a:solidFill>
                <a:schemeClr val="dk1"/>
              </a:solidFill>
              <a:latin typeface="Inria Serif"/>
              <a:ea typeface="Inria Serif"/>
              <a:cs typeface="Inria Serif"/>
              <a:sym typeface="Inria Serif"/>
            </a:endParaRPr>
          </a:p>
          <a:p>
            <a:pPr indent="-304800" lvl="0" marL="1371600" rtl="0" algn="l">
              <a:lnSpc>
                <a:spcPct val="115000"/>
              </a:lnSpc>
              <a:spcBef>
                <a:spcPts val="0"/>
              </a:spcBef>
              <a:spcAft>
                <a:spcPts val="0"/>
              </a:spcAft>
              <a:buClr>
                <a:schemeClr val="dk1"/>
              </a:buClr>
              <a:buSzPts val="1200"/>
              <a:buFont typeface="Inria Serif"/>
              <a:buChar char="●"/>
            </a:pPr>
            <a:r>
              <a:rPr lang="da" sz="1200">
                <a:solidFill>
                  <a:schemeClr val="dk1"/>
                </a:solidFill>
                <a:latin typeface="Inria Serif"/>
                <a:ea typeface="Inria Serif"/>
                <a:cs typeface="Inria Serif"/>
                <a:sym typeface="Inria Serif"/>
              </a:rPr>
              <a:t>A washing machine connected to the internet that automatically turns on when power is cheapest</a:t>
            </a:r>
            <a:endParaRPr sz="1200">
              <a:solidFill>
                <a:schemeClr val="dk1"/>
              </a:solidFill>
              <a:latin typeface="Inria Serif"/>
              <a:ea typeface="Inria Serif"/>
              <a:cs typeface="Inria Serif"/>
              <a:sym typeface="Inria Serif"/>
            </a:endParaRPr>
          </a:p>
          <a:p>
            <a:pPr indent="-304800" lvl="0" marL="1371600" rtl="0" algn="l">
              <a:lnSpc>
                <a:spcPct val="115000"/>
              </a:lnSpc>
              <a:spcBef>
                <a:spcPts val="0"/>
              </a:spcBef>
              <a:spcAft>
                <a:spcPts val="0"/>
              </a:spcAft>
              <a:buClr>
                <a:schemeClr val="dk1"/>
              </a:buClr>
              <a:buSzPts val="1200"/>
              <a:buFont typeface="Inria Serif"/>
              <a:buChar char="●"/>
            </a:pPr>
            <a:r>
              <a:rPr lang="da" sz="1200">
                <a:solidFill>
                  <a:schemeClr val="dk1"/>
                </a:solidFill>
                <a:latin typeface="Inria Serif"/>
                <a:ea typeface="Inria Serif"/>
                <a:cs typeface="Inria Serif"/>
                <a:sym typeface="Inria Serif"/>
              </a:rPr>
              <a:t>An electric car charger connected to the internet that only charges when the price of electricity is below a certain level</a:t>
            </a:r>
            <a:endParaRPr sz="1200">
              <a:solidFill>
                <a:schemeClr val="dk1"/>
              </a:solidFill>
              <a:latin typeface="Inria Serif"/>
              <a:ea typeface="Inria Serif"/>
              <a:cs typeface="Inria Serif"/>
              <a:sym typeface="Inria Serif"/>
            </a:endParaRPr>
          </a:p>
          <a:p>
            <a:pPr indent="0" lvl="0" marL="0" rtl="0" algn="l">
              <a:lnSpc>
                <a:spcPct val="100000"/>
              </a:lnSpc>
              <a:spcBef>
                <a:spcPts val="1200"/>
              </a:spcBef>
              <a:spcAft>
                <a:spcPts val="0"/>
              </a:spcAft>
              <a:buSzPts val="1100"/>
              <a:buNone/>
            </a:pPr>
            <a:r>
              <a:t/>
            </a:r>
            <a:endParaRPr>
              <a:solidFill>
                <a:schemeClr val="dk1"/>
              </a:solidFill>
              <a:latin typeface="Roboto"/>
              <a:ea typeface="Roboto"/>
              <a:cs typeface="Roboto"/>
              <a:sym typeface="Roboto"/>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7" name="Shape 427"/>
        <p:cNvGrpSpPr/>
        <p:nvPr/>
      </p:nvGrpSpPr>
      <p:grpSpPr>
        <a:xfrm>
          <a:off x="0" y="0"/>
          <a:ext cx="0" cy="0"/>
          <a:chOff x="0" y="0"/>
          <a:chExt cx="0" cy="0"/>
        </a:xfrm>
      </p:grpSpPr>
      <p:sp>
        <p:nvSpPr>
          <p:cNvPr id="428" name="Google Shape;428;p2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29" name="Google Shape;429;p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304800" lvl="0" marL="457200" rtl="0" algn="l">
              <a:lnSpc>
                <a:spcPct val="115000"/>
              </a:lnSpc>
              <a:spcBef>
                <a:spcPts val="0"/>
              </a:spcBef>
              <a:spcAft>
                <a:spcPts val="0"/>
              </a:spcAft>
              <a:buClr>
                <a:schemeClr val="dk1"/>
              </a:buClr>
              <a:buSzPts val="1200"/>
              <a:buFont typeface="Inria Serif"/>
              <a:buAutoNum type="arabicPeriod"/>
            </a:pPr>
            <a:r>
              <a:rPr lang="da" sz="1200">
                <a:solidFill>
                  <a:schemeClr val="dk1"/>
                </a:solidFill>
                <a:latin typeface="Inria Serif"/>
                <a:ea typeface="Inria Serif"/>
                <a:cs typeface="Inria Serif"/>
                <a:sym typeface="Inria Serif"/>
              </a:rPr>
              <a:t>The student pairs should now try to hack each other’s IoT devices. For this assignment they will need only their transmitter micro:bit (slide 25-26). </a:t>
            </a:r>
            <a:endParaRPr sz="1200">
              <a:solidFill>
                <a:schemeClr val="dk1"/>
              </a:solidFill>
              <a:latin typeface="Inria Serif"/>
              <a:ea typeface="Inria Serif"/>
              <a:cs typeface="Inria Serif"/>
              <a:sym typeface="Inria Serif"/>
            </a:endParaRPr>
          </a:p>
          <a:p>
            <a:pPr indent="0" lvl="0" marL="457200" rtl="0" algn="l">
              <a:lnSpc>
                <a:spcPct val="115000"/>
              </a:lnSpc>
              <a:spcBef>
                <a:spcPts val="0"/>
              </a:spcBef>
              <a:spcAft>
                <a:spcPts val="0"/>
              </a:spcAft>
              <a:buClr>
                <a:schemeClr val="dk1"/>
              </a:buClr>
              <a:buSzPts val="1100"/>
              <a:buFont typeface="Arial"/>
              <a:buNone/>
            </a:pPr>
            <a:r>
              <a:rPr lang="da" sz="1200">
                <a:solidFill>
                  <a:schemeClr val="dk1"/>
                </a:solidFill>
                <a:latin typeface="Inria Serif"/>
                <a:ea typeface="Inria Serif"/>
                <a:cs typeface="Inria Serif"/>
                <a:sym typeface="Inria Serif"/>
              </a:rPr>
              <a:t>On the ORBIT Cloud dashboard, the student will be able to see each other’s channel names. Each group chooses one of these channel names and writes it into their transmitter program in Makecode. Finally, they download the program to their transmitter micro:bit.</a:t>
            </a:r>
            <a:endParaRPr sz="1200">
              <a:solidFill>
                <a:schemeClr val="dk1"/>
              </a:solidFill>
              <a:latin typeface="Inria Serif"/>
              <a:ea typeface="Inria Serif"/>
              <a:cs typeface="Inria Serif"/>
              <a:sym typeface="Inria Serif"/>
            </a:endParaRPr>
          </a:p>
          <a:p>
            <a:pPr indent="-228600" lvl="0" marL="457200" rtl="0" algn="l">
              <a:lnSpc>
                <a:spcPct val="115000"/>
              </a:lnSpc>
              <a:spcBef>
                <a:spcPts val="0"/>
              </a:spcBef>
              <a:spcAft>
                <a:spcPts val="0"/>
              </a:spcAft>
              <a:buClr>
                <a:schemeClr val="dk1"/>
              </a:buClr>
              <a:buSzPts val="1100"/>
              <a:buFont typeface="Arial"/>
              <a:buNone/>
            </a:pPr>
            <a:r>
              <a:t/>
            </a:r>
            <a:endParaRPr sz="1200">
              <a:solidFill>
                <a:schemeClr val="dk1"/>
              </a:solidFill>
              <a:latin typeface="Inria Serif"/>
              <a:ea typeface="Inria Serif"/>
              <a:cs typeface="Inria Serif"/>
              <a:sym typeface="Inria Serif"/>
            </a:endParaRPr>
          </a:p>
          <a:p>
            <a:pPr indent="-304800" lvl="0" marL="457200" rtl="0" algn="l">
              <a:lnSpc>
                <a:spcPct val="115000"/>
              </a:lnSpc>
              <a:spcBef>
                <a:spcPts val="0"/>
              </a:spcBef>
              <a:spcAft>
                <a:spcPts val="0"/>
              </a:spcAft>
              <a:buClr>
                <a:schemeClr val="dk1"/>
              </a:buClr>
              <a:buSzPts val="1200"/>
              <a:buFont typeface="Inria Serif"/>
              <a:buAutoNum type="arabicPeriod"/>
            </a:pPr>
            <a:r>
              <a:rPr lang="da" sz="1200">
                <a:solidFill>
                  <a:schemeClr val="dk1"/>
                </a:solidFill>
                <a:latin typeface="Inria Serif"/>
                <a:ea typeface="Inria Serif"/>
                <a:cs typeface="Inria Serif"/>
                <a:sym typeface="Inria Serif"/>
              </a:rPr>
              <a:t>The assignment is for students to figure out which student pair they have hacked. They can do this by seeing which IoT device they are turning on and off with their transmitter. If time permits, they can try several different channel names to hack and reveal the identity of more student pairs.</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2" name="Shape 432"/>
        <p:cNvGrpSpPr/>
        <p:nvPr/>
      </p:nvGrpSpPr>
      <p:grpSpPr>
        <a:xfrm>
          <a:off x="0" y="0"/>
          <a:ext cx="0" cy="0"/>
          <a:chOff x="0" y="0"/>
          <a:chExt cx="0" cy="0"/>
        </a:xfrm>
      </p:grpSpPr>
      <p:sp>
        <p:nvSpPr>
          <p:cNvPr id="433" name="Google Shape;433;p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34" name="Google Shape;434;p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304800" lvl="0" marL="457200" rtl="0" algn="l">
              <a:lnSpc>
                <a:spcPct val="115000"/>
              </a:lnSpc>
              <a:spcBef>
                <a:spcPts val="0"/>
              </a:spcBef>
              <a:spcAft>
                <a:spcPts val="0"/>
              </a:spcAft>
              <a:buClr>
                <a:schemeClr val="dk1"/>
              </a:buClr>
              <a:buSzPts val="1200"/>
              <a:buFont typeface="Inria Serif"/>
              <a:buAutoNum type="arabicPeriod"/>
            </a:pPr>
            <a:r>
              <a:rPr lang="da" sz="1200">
                <a:solidFill>
                  <a:schemeClr val="dk1"/>
                </a:solidFill>
                <a:latin typeface="Inria Serif"/>
                <a:ea typeface="Inria Serif"/>
                <a:cs typeface="Inria Serif"/>
                <a:sym typeface="Inria Serif"/>
              </a:rPr>
              <a:t>The student pairs should now try to hack each other’s IoT devices. For this assignment they will need only their transmitter micro:bit (slide 25-26). </a:t>
            </a:r>
            <a:endParaRPr sz="1200">
              <a:solidFill>
                <a:schemeClr val="dk1"/>
              </a:solidFill>
              <a:latin typeface="Inria Serif"/>
              <a:ea typeface="Inria Serif"/>
              <a:cs typeface="Inria Serif"/>
              <a:sym typeface="Inria Serif"/>
            </a:endParaRPr>
          </a:p>
          <a:p>
            <a:pPr indent="0" lvl="0" marL="457200" rtl="0" algn="l">
              <a:lnSpc>
                <a:spcPct val="115000"/>
              </a:lnSpc>
              <a:spcBef>
                <a:spcPts val="0"/>
              </a:spcBef>
              <a:spcAft>
                <a:spcPts val="0"/>
              </a:spcAft>
              <a:buClr>
                <a:schemeClr val="dk1"/>
              </a:buClr>
              <a:buSzPts val="1100"/>
              <a:buFont typeface="Arial"/>
              <a:buNone/>
            </a:pPr>
            <a:r>
              <a:rPr lang="da" sz="1200">
                <a:solidFill>
                  <a:schemeClr val="dk1"/>
                </a:solidFill>
                <a:latin typeface="Inria Serif"/>
                <a:ea typeface="Inria Serif"/>
                <a:cs typeface="Inria Serif"/>
                <a:sym typeface="Inria Serif"/>
              </a:rPr>
              <a:t>On the ORBIT Cloud dashboard, the student will be able to see each other’s channel names. Each group chooses one of these channel names and writes it into their transmitter program in Makecode. Finally, they download the program to their transmitter micro:bit.</a:t>
            </a:r>
            <a:endParaRPr sz="1200">
              <a:solidFill>
                <a:schemeClr val="dk1"/>
              </a:solidFill>
              <a:latin typeface="Inria Serif"/>
              <a:ea typeface="Inria Serif"/>
              <a:cs typeface="Inria Serif"/>
              <a:sym typeface="Inria Serif"/>
            </a:endParaRPr>
          </a:p>
          <a:p>
            <a:pPr indent="-228600" lvl="0" marL="457200" rtl="0" algn="l">
              <a:lnSpc>
                <a:spcPct val="115000"/>
              </a:lnSpc>
              <a:spcBef>
                <a:spcPts val="0"/>
              </a:spcBef>
              <a:spcAft>
                <a:spcPts val="0"/>
              </a:spcAft>
              <a:buClr>
                <a:schemeClr val="dk1"/>
              </a:buClr>
              <a:buSzPts val="1100"/>
              <a:buFont typeface="Arial"/>
              <a:buNone/>
            </a:pPr>
            <a:r>
              <a:t/>
            </a:r>
            <a:endParaRPr sz="1200">
              <a:solidFill>
                <a:schemeClr val="dk1"/>
              </a:solidFill>
              <a:latin typeface="Inria Serif"/>
              <a:ea typeface="Inria Serif"/>
              <a:cs typeface="Inria Serif"/>
              <a:sym typeface="Inria Serif"/>
            </a:endParaRPr>
          </a:p>
          <a:p>
            <a:pPr indent="-304800" lvl="0" marL="457200" rtl="0" algn="l">
              <a:lnSpc>
                <a:spcPct val="115000"/>
              </a:lnSpc>
              <a:spcBef>
                <a:spcPts val="0"/>
              </a:spcBef>
              <a:spcAft>
                <a:spcPts val="0"/>
              </a:spcAft>
              <a:buClr>
                <a:schemeClr val="dk1"/>
              </a:buClr>
              <a:buSzPts val="1200"/>
              <a:buFont typeface="Inria Serif"/>
              <a:buAutoNum type="arabicPeriod"/>
            </a:pPr>
            <a:r>
              <a:rPr lang="da" sz="1200">
                <a:solidFill>
                  <a:schemeClr val="dk1"/>
                </a:solidFill>
                <a:latin typeface="Inria Serif"/>
                <a:ea typeface="Inria Serif"/>
                <a:cs typeface="Inria Serif"/>
                <a:sym typeface="Inria Serif"/>
              </a:rPr>
              <a:t>The assignment is for students to figure out which student pair they have hacked. They can do this by seeing which IoT device they are turning on and off with their transmitter. If time permits, they can try several different channel names to hack and reveal the identity of more student pairs.</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9" name="Shape 449"/>
        <p:cNvGrpSpPr/>
        <p:nvPr/>
      </p:nvGrpSpPr>
      <p:grpSpPr>
        <a:xfrm>
          <a:off x="0" y="0"/>
          <a:ext cx="0" cy="0"/>
          <a:chOff x="0" y="0"/>
          <a:chExt cx="0" cy="0"/>
        </a:xfrm>
      </p:grpSpPr>
      <p:sp>
        <p:nvSpPr>
          <p:cNvPr id="450" name="Google Shape;450;p2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51" name="Google Shape;451;p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304800" lvl="0" marL="457200" rtl="0" algn="l">
              <a:lnSpc>
                <a:spcPct val="115000"/>
              </a:lnSpc>
              <a:spcBef>
                <a:spcPts val="0"/>
              </a:spcBef>
              <a:spcAft>
                <a:spcPts val="0"/>
              </a:spcAft>
              <a:buClr>
                <a:schemeClr val="dk1"/>
              </a:buClr>
              <a:buSzPts val="1200"/>
              <a:buFont typeface="Inria Serif"/>
              <a:buAutoNum type="arabicPeriod"/>
            </a:pPr>
            <a:r>
              <a:rPr lang="da" sz="1200">
                <a:solidFill>
                  <a:schemeClr val="dk1"/>
                </a:solidFill>
                <a:latin typeface="Inria Serif"/>
                <a:ea typeface="Inria Serif"/>
                <a:cs typeface="Inria Serif"/>
                <a:sym typeface="Inria Serif"/>
              </a:rPr>
              <a:t>Class discussion based on the following questions: (slide 27)</a:t>
            </a:r>
            <a:endParaRPr sz="1200">
              <a:solidFill>
                <a:schemeClr val="dk1"/>
              </a:solidFill>
              <a:latin typeface="Inria Serif"/>
              <a:ea typeface="Inria Serif"/>
              <a:cs typeface="Inria Serif"/>
              <a:sym typeface="Inria Serif"/>
            </a:endParaRPr>
          </a:p>
          <a:p>
            <a:pPr indent="-304800" lvl="1" marL="914400" rtl="0" algn="l">
              <a:lnSpc>
                <a:spcPct val="115000"/>
              </a:lnSpc>
              <a:spcBef>
                <a:spcPts val="0"/>
              </a:spcBef>
              <a:spcAft>
                <a:spcPts val="0"/>
              </a:spcAft>
              <a:buClr>
                <a:schemeClr val="dk1"/>
              </a:buClr>
              <a:buSzPts val="1200"/>
              <a:buFont typeface="Roboto"/>
              <a:buChar char="○"/>
            </a:pPr>
            <a:r>
              <a:rPr lang="da" sz="1200">
                <a:solidFill>
                  <a:schemeClr val="dk1"/>
                </a:solidFill>
                <a:latin typeface="Inria Serif"/>
                <a:ea typeface="Inria Serif"/>
                <a:cs typeface="Inria Serif"/>
                <a:sym typeface="Inria Serif"/>
              </a:rPr>
              <a:t>Were all the identities unmasked (If necessary, write the pairs’ channel names on the board) </a:t>
            </a:r>
            <a:endParaRPr sz="1200">
              <a:solidFill>
                <a:schemeClr val="dk1"/>
              </a:solidFill>
              <a:latin typeface="Inria Serif"/>
              <a:ea typeface="Inria Serif"/>
              <a:cs typeface="Inria Serif"/>
              <a:sym typeface="Inria Serif"/>
            </a:endParaRPr>
          </a:p>
          <a:p>
            <a:pPr indent="-304800" lvl="1" marL="914400" rtl="0" algn="l">
              <a:lnSpc>
                <a:spcPct val="115000"/>
              </a:lnSpc>
              <a:spcBef>
                <a:spcPts val="0"/>
              </a:spcBef>
              <a:spcAft>
                <a:spcPts val="0"/>
              </a:spcAft>
              <a:buClr>
                <a:schemeClr val="dk1"/>
              </a:buClr>
              <a:buSzPts val="1200"/>
              <a:buFont typeface="Roboto"/>
              <a:buChar char="○"/>
            </a:pPr>
            <a:r>
              <a:rPr lang="da" sz="1200">
                <a:solidFill>
                  <a:schemeClr val="dk1"/>
                </a:solidFill>
                <a:latin typeface="Inria Serif"/>
                <a:ea typeface="Inria Serif"/>
                <a:cs typeface="Inria Serif"/>
                <a:sym typeface="Inria Serif"/>
              </a:rPr>
              <a:t>What kind of hackers are the students becoming when they are hacking each other’s IoT devices? (see slides in the teaching presentation)</a:t>
            </a:r>
            <a:endParaRPr sz="1200">
              <a:solidFill>
                <a:schemeClr val="dk1"/>
              </a:solidFill>
              <a:latin typeface="Inria Serif"/>
              <a:ea typeface="Inria Serif"/>
              <a:cs typeface="Inria Serif"/>
              <a:sym typeface="Inria Serif"/>
            </a:endParaRPr>
          </a:p>
          <a:p>
            <a:pPr indent="-304800" lvl="1" marL="914400" rtl="0" algn="l">
              <a:lnSpc>
                <a:spcPct val="115000"/>
              </a:lnSpc>
              <a:spcBef>
                <a:spcPts val="0"/>
              </a:spcBef>
              <a:spcAft>
                <a:spcPts val="0"/>
              </a:spcAft>
              <a:buClr>
                <a:schemeClr val="dk1"/>
              </a:buClr>
              <a:buSzPts val="1200"/>
              <a:buFont typeface="Roboto"/>
              <a:buChar char="○"/>
            </a:pPr>
            <a:r>
              <a:rPr lang="da" sz="1200">
                <a:solidFill>
                  <a:schemeClr val="dk1"/>
                </a:solidFill>
                <a:latin typeface="Inria Serif"/>
                <a:ea typeface="Inria Serif"/>
                <a:cs typeface="Inria Serif"/>
                <a:sym typeface="Inria Serif"/>
              </a:rPr>
              <a:t>How does it feel to be hacked?</a:t>
            </a:r>
            <a:endParaRPr sz="1200">
              <a:solidFill>
                <a:schemeClr val="dk1"/>
              </a:solidFill>
              <a:latin typeface="Inria Serif"/>
              <a:ea typeface="Inria Serif"/>
              <a:cs typeface="Inria Serif"/>
              <a:sym typeface="Inria Serif"/>
            </a:endParaRPr>
          </a:p>
          <a:p>
            <a:pPr indent="-304800" lvl="1" marL="914400" rtl="0" algn="l">
              <a:lnSpc>
                <a:spcPct val="115000"/>
              </a:lnSpc>
              <a:spcBef>
                <a:spcPts val="0"/>
              </a:spcBef>
              <a:spcAft>
                <a:spcPts val="0"/>
              </a:spcAft>
              <a:buClr>
                <a:schemeClr val="dk1"/>
              </a:buClr>
              <a:buSzPts val="1200"/>
              <a:buFont typeface="Roboto"/>
              <a:buChar char="○"/>
            </a:pPr>
            <a:r>
              <a:rPr lang="da" sz="1200">
                <a:solidFill>
                  <a:schemeClr val="dk1"/>
                </a:solidFill>
                <a:latin typeface="Inria Serif"/>
                <a:ea typeface="Inria Serif"/>
                <a:cs typeface="Inria Serif"/>
                <a:sym typeface="Inria Serif"/>
              </a:rPr>
              <a:t>Do students have any ideas on how to avoid being hacked?</a:t>
            </a:r>
            <a:endParaRPr sz="1200">
              <a:solidFill>
                <a:schemeClr val="dk1"/>
              </a:solidFill>
              <a:latin typeface="Inria Serif"/>
              <a:ea typeface="Inria Serif"/>
              <a:cs typeface="Inria Serif"/>
              <a:sym typeface="Inria Serif"/>
            </a:endParaRPr>
          </a:p>
          <a:p>
            <a:pPr indent="-304800" lvl="1" marL="914400" rtl="0" algn="l">
              <a:lnSpc>
                <a:spcPct val="115000"/>
              </a:lnSpc>
              <a:spcBef>
                <a:spcPts val="0"/>
              </a:spcBef>
              <a:spcAft>
                <a:spcPts val="0"/>
              </a:spcAft>
              <a:buClr>
                <a:schemeClr val="dk1"/>
              </a:buClr>
              <a:buSzPts val="1200"/>
              <a:buFont typeface="Roboto"/>
              <a:buChar char="○"/>
            </a:pPr>
            <a:r>
              <a:rPr lang="da" sz="1200">
                <a:solidFill>
                  <a:schemeClr val="dk1"/>
                </a:solidFill>
                <a:latin typeface="Inria Serif"/>
                <a:ea typeface="Inria Serif"/>
                <a:cs typeface="Inria Serif"/>
                <a:sym typeface="Inria Serif"/>
              </a:rPr>
              <a:t>Could hacking an IoT device be used for a good cause?</a:t>
            </a:r>
            <a:endParaRPr sz="1200">
              <a:solidFill>
                <a:schemeClr val="dk1"/>
              </a:solidFill>
              <a:latin typeface="Inria Serif"/>
              <a:ea typeface="Inria Serif"/>
              <a:cs typeface="Inria Serif"/>
              <a:sym typeface="Inria Serif"/>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9" name="Shape 459"/>
        <p:cNvGrpSpPr/>
        <p:nvPr/>
      </p:nvGrpSpPr>
      <p:grpSpPr>
        <a:xfrm>
          <a:off x="0" y="0"/>
          <a:ext cx="0" cy="0"/>
          <a:chOff x="0" y="0"/>
          <a:chExt cx="0" cy="0"/>
        </a:xfrm>
      </p:grpSpPr>
      <p:sp>
        <p:nvSpPr>
          <p:cNvPr id="460" name="Google Shape;460;p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61" name="Google Shape;461;p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304800" lvl="0" marL="457200" rtl="0" algn="l">
              <a:lnSpc>
                <a:spcPct val="115000"/>
              </a:lnSpc>
              <a:spcBef>
                <a:spcPts val="0"/>
              </a:spcBef>
              <a:spcAft>
                <a:spcPts val="0"/>
              </a:spcAft>
              <a:buClr>
                <a:schemeClr val="dk1"/>
              </a:buClr>
              <a:buSzPts val="1200"/>
              <a:buFont typeface="Inria Serif"/>
              <a:buAutoNum type="arabicPeriod"/>
            </a:pPr>
            <a:r>
              <a:rPr lang="da" sz="1200">
                <a:solidFill>
                  <a:schemeClr val="dk1"/>
                </a:solidFill>
                <a:latin typeface="Inria Serif"/>
                <a:ea typeface="Inria Serif"/>
                <a:cs typeface="Inria Serif"/>
                <a:sym typeface="Inria Serif"/>
              </a:rPr>
              <a:t>In this assignment the students should try to change their programs to make it harder for their classmates to hack them. For this they will need two new programs for the Micro:bit transmitter and receiver. They can download these from the website and import them to Makecode for Micro:bit (slide 28)</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4" name="Shape 464"/>
        <p:cNvGrpSpPr/>
        <p:nvPr/>
      </p:nvGrpSpPr>
      <p:grpSpPr>
        <a:xfrm>
          <a:off x="0" y="0"/>
          <a:ext cx="0" cy="0"/>
          <a:chOff x="0" y="0"/>
          <a:chExt cx="0" cy="0"/>
        </a:xfrm>
      </p:grpSpPr>
      <p:sp>
        <p:nvSpPr>
          <p:cNvPr id="465" name="Google Shape;465;p2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66" name="Google Shape;466;p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304800" lvl="0" marL="457200" rtl="0" algn="l">
              <a:lnSpc>
                <a:spcPct val="115000"/>
              </a:lnSpc>
              <a:spcBef>
                <a:spcPts val="0"/>
              </a:spcBef>
              <a:spcAft>
                <a:spcPts val="0"/>
              </a:spcAft>
              <a:buClr>
                <a:schemeClr val="dk1"/>
              </a:buClr>
              <a:buSzPts val="1200"/>
              <a:buFont typeface="Inria Serif"/>
              <a:buAutoNum type="arabicPeriod" startAt="2"/>
            </a:pPr>
            <a:r>
              <a:rPr lang="da" sz="1200">
                <a:solidFill>
                  <a:schemeClr val="dk1"/>
                </a:solidFill>
                <a:latin typeface="Inria Serif"/>
                <a:ea typeface="Inria Serif"/>
                <a:cs typeface="Inria Serif"/>
                <a:sym typeface="Inria Serif"/>
              </a:rPr>
              <a:t>Start by explaining the Caesar cipher to the students (slide 29)</a:t>
            </a:r>
            <a:endParaRPr sz="1200">
              <a:solidFill>
                <a:schemeClr val="dk1"/>
              </a:solidFill>
              <a:latin typeface="Inria Serif"/>
              <a:ea typeface="Inria Serif"/>
              <a:cs typeface="Inria Serif"/>
              <a:sym typeface="Inria Serif"/>
            </a:endParaRPr>
          </a:p>
          <a:p>
            <a:pPr indent="-228600" lvl="0" marL="457200" rtl="0" algn="l">
              <a:lnSpc>
                <a:spcPct val="115000"/>
              </a:lnSpc>
              <a:spcBef>
                <a:spcPts val="0"/>
              </a:spcBef>
              <a:spcAft>
                <a:spcPts val="0"/>
              </a:spcAft>
              <a:buClr>
                <a:schemeClr val="dk1"/>
              </a:buClr>
              <a:buSzPts val="1100"/>
              <a:buFont typeface="Arial"/>
              <a:buNone/>
            </a:pPr>
            <a:r>
              <a:t/>
            </a:r>
            <a:endParaRPr sz="1200">
              <a:solidFill>
                <a:schemeClr val="dk1"/>
              </a:solidFill>
              <a:latin typeface="Inria Serif"/>
              <a:ea typeface="Inria Serif"/>
              <a:cs typeface="Inria Serif"/>
              <a:sym typeface="Inria Serif"/>
            </a:endParaRPr>
          </a:p>
          <a:p>
            <a:pPr indent="-7199" lvl="0" marL="457200" rtl="0" algn="l">
              <a:lnSpc>
                <a:spcPct val="115000"/>
              </a:lnSpc>
              <a:spcBef>
                <a:spcPts val="0"/>
              </a:spcBef>
              <a:spcAft>
                <a:spcPts val="0"/>
              </a:spcAft>
              <a:buClr>
                <a:schemeClr val="dk1"/>
              </a:buClr>
              <a:buSzPts val="1100"/>
              <a:buFont typeface="Arial"/>
              <a:buNone/>
            </a:pPr>
            <a:r>
              <a:rPr lang="da" sz="1200">
                <a:solidFill>
                  <a:schemeClr val="dk1"/>
                </a:solidFill>
                <a:latin typeface="Inria Serif"/>
                <a:ea typeface="Inria Serif"/>
                <a:cs typeface="Inria Serif"/>
                <a:sym typeface="Inria Serif"/>
              </a:rPr>
              <a:t>The principle behind the protection in the two programs is a simple encryption of the data being sent in the IoT system. In this case we will be using the Caesar cipher. The encryption works through a substitution code in which each letter/number in the sent text is replaced by another letter/number, depending on the chosen ‘shift factor.’ This method is called after the Roman emperor Julius Caesar, who used this type of encryption for his private correspondence.</a:t>
            </a:r>
            <a:endParaRPr sz="1200">
              <a:solidFill>
                <a:schemeClr val="dk1"/>
              </a:solidFill>
              <a:latin typeface="Inria Serif"/>
              <a:ea typeface="Inria Serif"/>
              <a:cs typeface="Inria Serif"/>
              <a:sym typeface="Inria Serif"/>
            </a:endParaRPr>
          </a:p>
          <a:p>
            <a:pPr indent="-228600" lvl="0" marL="457200" rtl="0" algn="l">
              <a:lnSpc>
                <a:spcPct val="115000"/>
              </a:lnSpc>
              <a:spcBef>
                <a:spcPts val="0"/>
              </a:spcBef>
              <a:spcAft>
                <a:spcPts val="0"/>
              </a:spcAft>
              <a:buClr>
                <a:schemeClr val="dk1"/>
              </a:buClr>
              <a:buSzPts val="1100"/>
              <a:buFont typeface="Arial"/>
              <a:buNone/>
            </a:pPr>
            <a:r>
              <a:t/>
            </a:r>
            <a:endParaRPr sz="1200">
              <a:solidFill>
                <a:schemeClr val="dk1"/>
              </a:solidFill>
              <a:latin typeface="Inria Serif"/>
              <a:ea typeface="Inria Serif"/>
              <a:cs typeface="Inria Serif"/>
              <a:sym typeface="Inria Serif"/>
            </a:endParaRPr>
          </a:p>
          <a:p>
            <a:pPr indent="-7199" lvl="0" marL="457200" rtl="0" algn="l">
              <a:lnSpc>
                <a:spcPct val="115000"/>
              </a:lnSpc>
              <a:spcBef>
                <a:spcPts val="0"/>
              </a:spcBef>
              <a:spcAft>
                <a:spcPts val="0"/>
              </a:spcAft>
              <a:buClr>
                <a:schemeClr val="dk1"/>
              </a:buClr>
              <a:buSzPts val="1100"/>
              <a:buFont typeface="Arial"/>
              <a:buNone/>
            </a:pPr>
            <a:r>
              <a:rPr lang="da" sz="1200">
                <a:solidFill>
                  <a:schemeClr val="dk1"/>
                </a:solidFill>
                <a:latin typeface="Inria Serif"/>
                <a:ea typeface="Inria Serif"/>
                <a:cs typeface="Inria Serif"/>
                <a:sym typeface="Inria Serif"/>
              </a:rPr>
              <a:t>Example: With the shift factor 3, the text “ACD” becomes “DFG” when sent.</a:t>
            </a:r>
            <a:endParaRPr>
              <a:solidFill>
                <a:schemeClr val="dk1"/>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p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1" name="Google Shape;231;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304800" lvl="0" marL="457200" rtl="0" algn="l">
              <a:lnSpc>
                <a:spcPct val="115000"/>
              </a:lnSpc>
              <a:spcBef>
                <a:spcPts val="0"/>
              </a:spcBef>
              <a:spcAft>
                <a:spcPts val="0"/>
              </a:spcAft>
              <a:buClr>
                <a:schemeClr val="dk1"/>
              </a:buClr>
              <a:buSzPts val="1200"/>
              <a:buFont typeface="Inria Serif"/>
              <a:buAutoNum type="arabicPeriod"/>
            </a:pPr>
            <a:r>
              <a:rPr lang="da" sz="1200">
                <a:solidFill>
                  <a:schemeClr val="dk1"/>
                </a:solidFill>
                <a:latin typeface="Inria Serif"/>
                <a:ea typeface="Inria Serif"/>
                <a:cs typeface="Inria Serif"/>
                <a:sym typeface="Inria Serif"/>
              </a:rPr>
              <a:t>Start by showing and reading the text message from the hacker (slide 3). The message is from a fictional student in 9th grade at the school who has discovered how to hack the teachers’ room. The message is a frame and storyline for the course. The hacker has created the assignments as a guide so the students can try out IoT hacking for themselves</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3" name="Shape 473"/>
        <p:cNvGrpSpPr/>
        <p:nvPr/>
      </p:nvGrpSpPr>
      <p:grpSpPr>
        <a:xfrm>
          <a:off x="0" y="0"/>
          <a:ext cx="0" cy="0"/>
          <a:chOff x="0" y="0"/>
          <a:chExt cx="0" cy="0"/>
        </a:xfrm>
      </p:grpSpPr>
      <p:sp>
        <p:nvSpPr>
          <p:cNvPr id="474" name="Google Shape;474;p2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75" name="Google Shape;475;p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304800" lvl="0" marL="457200" rtl="0" algn="l">
              <a:lnSpc>
                <a:spcPct val="115000"/>
              </a:lnSpc>
              <a:spcBef>
                <a:spcPts val="0"/>
              </a:spcBef>
              <a:spcAft>
                <a:spcPts val="0"/>
              </a:spcAft>
              <a:buClr>
                <a:schemeClr val="dk1"/>
              </a:buClr>
              <a:buSzPts val="1200"/>
              <a:buFont typeface="Inria Serif"/>
              <a:buAutoNum type="arabicPeriod" startAt="3"/>
            </a:pPr>
            <a:r>
              <a:rPr lang="da" sz="1200">
                <a:solidFill>
                  <a:schemeClr val="dk1"/>
                </a:solidFill>
                <a:latin typeface="Inria Serif"/>
                <a:ea typeface="Inria Serif"/>
                <a:cs typeface="Inria Serif"/>
                <a:sym typeface="Inria Serif"/>
              </a:rPr>
              <a:t>The student pairs now decide on a shift factor and write it into their transmitter and receiver program, then download the programs to their Micro:bits (slide 30)</a:t>
            </a:r>
            <a:endParaRPr sz="1200">
              <a:solidFill>
                <a:schemeClr val="dk1"/>
              </a:solidFill>
              <a:latin typeface="Inria Serif"/>
              <a:ea typeface="Inria Serif"/>
              <a:cs typeface="Inria Serif"/>
              <a:sym typeface="Inria Serif"/>
            </a:endParaRPr>
          </a:p>
          <a:p>
            <a:pPr indent="-7199" lvl="0" marL="457200" rtl="0" algn="l">
              <a:lnSpc>
                <a:spcPct val="115000"/>
              </a:lnSpc>
              <a:spcBef>
                <a:spcPts val="0"/>
              </a:spcBef>
              <a:spcAft>
                <a:spcPts val="0"/>
              </a:spcAft>
              <a:buClr>
                <a:schemeClr val="dk1"/>
              </a:buClr>
              <a:buSzPts val="1100"/>
              <a:buFont typeface="Arial"/>
              <a:buNone/>
            </a:pPr>
            <a:br>
              <a:rPr lang="da" sz="1200">
                <a:solidFill>
                  <a:schemeClr val="dk1"/>
                </a:solidFill>
                <a:latin typeface="Inria Serif"/>
                <a:ea typeface="Inria Serif"/>
                <a:cs typeface="Inria Serif"/>
                <a:sym typeface="Inria Serif"/>
              </a:rPr>
            </a:br>
            <a:r>
              <a:rPr lang="da" sz="1200">
                <a:solidFill>
                  <a:schemeClr val="dk1"/>
                </a:solidFill>
                <a:latin typeface="Inria Serif"/>
                <a:ea typeface="Inria Serif"/>
                <a:cs typeface="Inria Serif"/>
                <a:sym typeface="Inria Serif"/>
              </a:rPr>
              <a:t>Important! Remind the students to change the channel name (chosen in assignment 2A) and change the username, password and school ID (as in assignment 1A)</a:t>
            </a:r>
            <a:endParaRPr sz="1200">
              <a:solidFill>
                <a:schemeClr val="dk1"/>
              </a:solidFill>
              <a:latin typeface="Inria Serif"/>
              <a:ea typeface="Inria Serif"/>
              <a:cs typeface="Inria Serif"/>
              <a:sym typeface="Inria Serif"/>
            </a:endParaRPr>
          </a:p>
          <a:p>
            <a:pPr indent="-7199" lvl="0" marL="457200" rtl="0" algn="l">
              <a:lnSpc>
                <a:spcPct val="115000"/>
              </a:lnSpc>
              <a:spcBef>
                <a:spcPts val="0"/>
              </a:spcBef>
              <a:spcAft>
                <a:spcPts val="0"/>
              </a:spcAft>
              <a:buClr>
                <a:schemeClr val="dk1"/>
              </a:buClr>
              <a:buSzPts val="1100"/>
              <a:buFont typeface="Arial"/>
              <a:buNone/>
            </a:pPr>
            <a:r>
              <a:t/>
            </a:r>
            <a:endParaRPr sz="1200">
              <a:solidFill>
                <a:schemeClr val="dk1"/>
              </a:solidFill>
              <a:latin typeface="Inria Serif"/>
              <a:ea typeface="Inria Serif"/>
              <a:cs typeface="Inria Serif"/>
              <a:sym typeface="Inria Serif"/>
            </a:endParaRPr>
          </a:p>
          <a:p>
            <a:pPr indent="-7199" lvl="0" marL="457200" rtl="0" algn="l">
              <a:lnSpc>
                <a:spcPct val="115000"/>
              </a:lnSpc>
              <a:spcBef>
                <a:spcPts val="0"/>
              </a:spcBef>
              <a:spcAft>
                <a:spcPts val="0"/>
              </a:spcAft>
              <a:buClr>
                <a:schemeClr val="dk1"/>
              </a:buClr>
              <a:buSzPts val="1100"/>
              <a:buFont typeface="Arial"/>
              <a:buNone/>
            </a:pPr>
            <a:r>
              <a:rPr lang="da" sz="1200">
                <a:solidFill>
                  <a:schemeClr val="dk1"/>
                </a:solidFill>
                <a:latin typeface="Inria Serif"/>
                <a:ea typeface="Inria Serif"/>
                <a:cs typeface="Inria Serif"/>
                <a:sym typeface="Inria Serif"/>
              </a:rPr>
              <a:t>Optional: Students who want a harder assignment can change the text ON and OFF in the programs to a different text.</a:t>
            </a:r>
            <a:endParaRPr sz="1200">
              <a:solidFill>
                <a:schemeClr val="dk1"/>
              </a:solidFill>
              <a:latin typeface="Inria Serif"/>
              <a:ea typeface="Inria Serif"/>
              <a:cs typeface="Inria Serif"/>
              <a:sym typeface="Inria Serif"/>
            </a:endParaRPr>
          </a:p>
          <a:p>
            <a:pPr indent="0" lvl="0" marL="0" rtl="0" algn="l">
              <a:lnSpc>
                <a:spcPct val="100000"/>
              </a:lnSpc>
              <a:spcBef>
                <a:spcPts val="0"/>
              </a:spcBef>
              <a:spcAft>
                <a:spcPts val="0"/>
              </a:spcAft>
              <a:buNone/>
            </a:pPr>
            <a:r>
              <a:t/>
            </a:r>
            <a:endParaRPr>
              <a:solidFill>
                <a:schemeClr val="dk1"/>
              </a:solidFill>
            </a:endParaRPr>
          </a:p>
          <a:p>
            <a:pPr indent="0" lvl="0" marL="0" rtl="0" algn="l">
              <a:lnSpc>
                <a:spcPct val="115000"/>
              </a:lnSpc>
              <a:spcBef>
                <a:spcPts val="0"/>
              </a:spcBef>
              <a:spcAft>
                <a:spcPts val="0"/>
              </a:spcAft>
              <a:buSzPts val="1100"/>
              <a:buNone/>
            </a:pPr>
            <a:r>
              <a:t/>
            </a:r>
            <a:endParaRPr sz="1400">
              <a:solidFill>
                <a:schemeClr val="dk1"/>
              </a:solidFill>
              <a:latin typeface="Open Sans"/>
              <a:ea typeface="Open Sans"/>
              <a:cs typeface="Open Sans"/>
              <a:sym typeface="Open Sans"/>
            </a:endParaRPr>
          </a:p>
          <a:p>
            <a:pPr indent="0" lvl="0" marL="0" rtl="0" algn="l">
              <a:lnSpc>
                <a:spcPct val="115000"/>
              </a:lnSpc>
              <a:spcBef>
                <a:spcPts val="1200"/>
              </a:spcBef>
              <a:spcAft>
                <a:spcPts val="0"/>
              </a:spcAft>
              <a:buSzPts val="1100"/>
              <a:buNone/>
            </a:pPr>
            <a:r>
              <a:t/>
            </a:r>
            <a:endParaRPr sz="1400">
              <a:solidFill>
                <a:schemeClr val="dk1"/>
              </a:solidFill>
              <a:latin typeface="Open Sans"/>
              <a:ea typeface="Open Sans"/>
              <a:cs typeface="Open Sans"/>
              <a:sym typeface="Open Sans"/>
            </a:endParaRPr>
          </a:p>
          <a:p>
            <a:pPr indent="0" lvl="0" marL="0" rtl="0" algn="l">
              <a:lnSpc>
                <a:spcPct val="115000"/>
              </a:lnSpc>
              <a:spcBef>
                <a:spcPts val="1200"/>
              </a:spcBef>
              <a:spcAft>
                <a:spcPts val="0"/>
              </a:spcAft>
              <a:buSzPts val="1100"/>
              <a:buNone/>
            </a:pPr>
            <a:r>
              <a:t/>
            </a:r>
            <a:endParaRPr sz="1400">
              <a:solidFill>
                <a:schemeClr val="dk1"/>
              </a:solidFill>
              <a:latin typeface="Open Sans"/>
              <a:ea typeface="Open Sans"/>
              <a:cs typeface="Open Sans"/>
              <a:sym typeface="Open Sans"/>
            </a:endParaRPr>
          </a:p>
          <a:p>
            <a:pPr indent="0" lvl="0" marL="0" rtl="0" algn="l">
              <a:lnSpc>
                <a:spcPct val="115000"/>
              </a:lnSpc>
              <a:spcBef>
                <a:spcPts val="1200"/>
              </a:spcBef>
              <a:spcAft>
                <a:spcPts val="1200"/>
              </a:spcAft>
              <a:buSzPts val="1100"/>
              <a:buNone/>
            </a:pPr>
            <a:r>
              <a:t/>
            </a:r>
            <a:endParaRPr sz="1400">
              <a:solidFill>
                <a:schemeClr val="dk1"/>
              </a:solidFill>
              <a:latin typeface="Open Sans"/>
              <a:ea typeface="Open Sans"/>
              <a:cs typeface="Open Sans"/>
              <a:sym typeface="Open Sans"/>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3" name="Shape 493"/>
        <p:cNvGrpSpPr/>
        <p:nvPr/>
      </p:nvGrpSpPr>
      <p:grpSpPr>
        <a:xfrm>
          <a:off x="0" y="0"/>
          <a:ext cx="0" cy="0"/>
          <a:chOff x="0" y="0"/>
          <a:chExt cx="0" cy="0"/>
        </a:xfrm>
      </p:grpSpPr>
      <p:sp>
        <p:nvSpPr>
          <p:cNvPr id="494" name="Google Shape;494;g24ce9b3d4db_0_62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95" name="Google Shape;495;g24ce9b3d4db_0_6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da" sz="1200">
                <a:solidFill>
                  <a:schemeClr val="dk1"/>
                </a:solidFill>
                <a:latin typeface="Inria Serif"/>
                <a:ea typeface="Inria Serif"/>
                <a:cs typeface="Inria Serif"/>
                <a:sym typeface="Inria Serif"/>
              </a:rPr>
              <a:t>The student pairs should now try to hack each other’s IoT devices once again (slide 31).</a:t>
            </a:r>
            <a:endParaRPr sz="1200">
              <a:solidFill>
                <a:schemeClr val="dk1"/>
              </a:solidFill>
              <a:latin typeface="Inria Serif"/>
              <a:ea typeface="Inria Serif"/>
              <a:cs typeface="Inria Serif"/>
              <a:sym typeface="Inria Serif"/>
            </a:endParaRPr>
          </a:p>
          <a:p>
            <a:pPr indent="0" lvl="0" marL="0" rtl="0" algn="l">
              <a:lnSpc>
                <a:spcPct val="115000"/>
              </a:lnSpc>
              <a:spcBef>
                <a:spcPts val="0"/>
              </a:spcBef>
              <a:spcAft>
                <a:spcPts val="0"/>
              </a:spcAft>
              <a:buNone/>
            </a:pPr>
            <a:r>
              <a:t/>
            </a:r>
            <a:endParaRPr sz="1200">
              <a:solidFill>
                <a:schemeClr val="dk1"/>
              </a:solidFill>
              <a:latin typeface="Inria Serif"/>
              <a:ea typeface="Inria Serif"/>
              <a:cs typeface="Inria Serif"/>
              <a:sym typeface="Inria Serif"/>
            </a:endParaRPr>
          </a:p>
          <a:p>
            <a:pPr indent="0" lvl="0" marL="457200" rtl="0" algn="l">
              <a:lnSpc>
                <a:spcPct val="115000"/>
              </a:lnSpc>
              <a:spcBef>
                <a:spcPts val="0"/>
              </a:spcBef>
              <a:spcAft>
                <a:spcPts val="0"/>
              </a:spcAft>
              <a:buClr>
                <a:schemeClr val="dk1"/>
              </a:buClr>
              <a:buSzPts val="1100"/>
              <a:buFont typeface="Arial"/>
              <a:buNone/>
            </a:pPr>
            <a:r>
              <a:rPr lang="da" sz="1200">
                <a:solidFill>
                  <a:schemeClr val="dk1"/>
                </a:solidFill>
                <a:latin typeface="Inria Serif"/>
                <a:ea typeface="Inria Serif"/>
                <a:cs typeface="Inria Serif"/>
                <a:sym typeface="Inria Serif"/>
              </a:rPr>
              <a:t>The new method for hacking is:</a:t>
            </a:r>
            <a:endParaRPr sz="1200">
              <a:solidFill>
                <a:schemeClr val="dk1"/>
              </a:solidFill>
              <a:latin typeface="Inria Serif"/>
              <a:ea typeface="Inria Serif"/>
              <a:cs typeface="Inria Serif"/>
              <a:sym typeface="Inria Serif"/>
            </a:endParaRPr>
          </a:p>
          <a:p>
            <a:pPr indent="-304800" lvl="1" marL="914400" rtl="0" algn="l">
              <a:spcBef>
                <a:spcPts val="0"/>
              </a:spcBef>
              <a:spcAft>
                <a:spcPts val="0"/>
              </a:spcAft>
              <a:buClr>
                <a:schemeClr val="dk1"/>
              </a:buClr>
              <a:buSzPts val="1200"/>
              <a:buFont typeface="Roboto"/>
              <a:buChar char="○"/>
            </a:pPr>
            <a:r>
              <a:rPr lang="da" sz="1200">
                <a:solidFill>
                  <a:schemeClr val="dk1"/>
                </a:solidFill>
                <a:latin typeface="Inria Serif"/>
                <a:ea typeface="Inria Serif"/>
                <a:cs typeface="Inria Serif"/>
                <a:sym typeface="Inria Serif"/>
              </a:rPr>
              <a:t>Click on another student group's channel name on the </a:t>
            </a:r>
            <a:r>
              <a:rPr lang="da" sz="1200" u="sng">
                <a:solidFill>
                  <a:srgbClr val="1155CC"/>
                </a:solidFill>
                <a:latin typeface="Inria Serif"/>
                <a:ea typeface="Inria Serif"/>
                <a:cs typeface="Inria Serif"/>
                <a:sym typeface="Inria Serif"/>
                <a:hlinkClick r:id="rId2">
                  <a:extLst>
                    <a:ext uri="{A12FA001-AC4F-418D-AE19-62706E023703}">
                      <ahyp:hlinkClr val="tx"/>
                    </a:ext>
                  </a:extLst>
                </a:hlinkClick>
              </a:rPr>
              <a:t>ORBIT Cloud </a:t>
            </a:r>
            <a:r>
              <a:rPr lang="da" sz="1200">
                <a:solidFill>
                  <a:schemeClr val="dk1"/>
                </a:solidFill>
                <a:latin typeface="Inria Serif"/>
                <a:ea typeface="Inria Serif"/>
                <a:cs typeface="Inria Serif"/>
                <a:sym typeface="Inria Serif"/>
              </a:rPr>
              <a:t>dashboard (below the bar graph)</a:t>
            </a:r>
            <a:endParaRPr sz="1200">
              <a:solidFill>
                <a:schemeClr val="dk1"/>
              </a:solidFill>
              <a:latin typeface="Inria Serif"/>
              <a:ea typeface="Inria Serif"/>
              <a:cs typeface="Inria Serif"/>
              <a:sym typeface="Inria Serif"/>
            </a:endParaRPr>
          </a:p>
          <a:p>
            <a:pPr indent="-304800" lvl="1" marL="914400" rtl="0" algn="l">
              <a:spcBef>
                <a:spcPts val="0"/>
              </a:spcBef>
              <a:spcAft>
                <a:spcPts val="0"/>
              </a:spcAft>
              <a:buClr>
                <a:schemeClr val="dk1"/>
              </a:buClr>
              <a:buSzPts val="1200"/>
              <a:buFont typeface="Roboto"/>
              <a:buChar char="○"/>
            </a:pPr>
            <a:r>
              <a:rPr lang="da" sz="1200">
                <a:solidFill>
                  <a:schemeClr val="dk1"/>
                </a:solidFill>
                <a:latin typeface="Inria Serif"/>
                <a:ea typeface="Inria Serif"/>
                <a:cs typeface="Inria Serif"/>
                <a:sym typeface="Inria Serif"/>
              </a:rPr>
              <a:t>Notice which two text messages are being sent</a:t>
            </a:r>
            <a:endParaRPr sz="1200">
              <a:solidFill>
                <a:schemeClr val="dk1"/>
              </a:solidFill>
              <a:latin typeface="Inria Serif"/>
              <a:ea typeface="Inria Serif"/>
              <a:cs typeface="Inria Serif"/>
              <a:sym typeface="Inria Serif"/>
            </a:endParaRPr>
          </a:p>
          <a:p>
            <a:pPr indent="-304800" lvl="1" marL="914400" rtl="0" algn="l">
              <a:spcBef>
                <a:spcPts val="0"/>
              </a:spcBef>
              <a:spcAft>
                <a:spcPts val="0"/>
              </a:spcAft>
              <a:buClr>
                <a:schemeClr val="dk1"/>
              </a:buClr>
              <a:buSzPts val="1200"/>
              <a:buFont typeface="Roboto"/>
              <a:buChar char="○"/>
            </a:pPr>
            <a:r>
              <a:rPr lang="da" sz="1200">
                <a:solidFill>
                  <a:schemeClr val="dk1"/>
                </a:solidFill>
                <a:latin typeface="Inria Serif"/>
                <a:ea typeface="Inria Serif"/>
                <a:cs typeface="Inria Serif"/>
                <a:sym typeface="Inria Serif"/>
              </a:rPr>
              <a:t>Work out what shift factor they are using, by counting how many shifts you can count back to ON and OFF. (Hint: The Caesar cipher wheel goes A–Z–a–z–1–9)</a:t>
            </a:r>
            <a:endParaRPr sz="1200">
              <a:solidFill>
                <a:schemeClr val="dk1"/>
              </a:solidFill>
              <a:latin typeface="Inria Serif"/>
              <a:ea typeface="Inria Serif"/>
              <a:cs typeface="Inria Serif"/>
              <a:sym typeface="Inria Serif"/>
            </a:endParaRPr>
          </a:p>
          <a:p>
            <a:pPr indent="-304800" lvl="1" marL="914400" rtl="0" algn="l">
              <a:spcBef>
                <a:spcPts val="0"/>
              </a:spcBef>
              <a:spcAft>
                <a:spcPts val="0"/>
              </a:spcAft>
              <a:buClr>
                <a:schemeClr val="dk1"/>
              </a:buClr>
              <a:buSzPts val="1200"/>
              <a:buFont typeface="Roboto"/>
              <a:buChar char="○"/>
            </a:pPr>
            <a:r>
              <a:rPr lang="da" sz="1200">
                <a:solidFill>
                  <a:schemeClr val="dk1"/>
                </a:solidFill>
                <a:latin typeface="Inria Serif"/>
                <a:ea typeface="Inria Serif"/>
                <a:cs typeface="Inria Serif"/>
                <a:sym typeface="Inria Serif"/>
              </a:rPr>
              <a:t>Insert the channel name of the target group and the shift factor into your transmitter program and download it to your transmitter micro:bit.</a:t>
            </a:r>
            <a:endParaRPr sz="1200">
              <a:solidFill>
                <a:schemeClr val="dk1"/>
              </a:solidFill>
              <a:latin typeface="Inria Serif"/>
              <a:ea typeface="Inria Serif"/>
              <a:cs typeface="Inria Serif"/>
              <a:sym typeface="Inria Serif"/>
            </a:endParaRPr>
          </a:p>
          <a:p>
            <a:pPr indent="-304800" lvl="1" marL="914400" rtl="0" algn="l">
              <a:spcBef>
                <a:spcPts val="0"/>
              </a:spcBef>
              <a:spcAft>
                <a:spcPts val="0"/>
              </a:spcAft>
              <a:buClr>
                <a:schemeClr val="dk1"/>
              </a:buClr>
              <a:buSzPts val="1200"/>
              <a:buFont typeface="Roboto"/>
              <a:buChar char="○"/>
            </a:pPr>
            <a:r>
              <a:rPr lang="da" sz="1200">
                <a:solidFill>
                  <a:schemeClr val="dk1"/>
                </a:solidFill>
                <a:latin typeface="Inria Serif"/>
                <a:ea typeface="Inria Serif"/>
                <a:cs typeface="Inria Serif"/>
                <a:sym typeface="Inria Serif"/>
              </a:rPr>
              <a:t>Turn the transmitterON and OFF to test whether you’ve hacked past the other team’s encryption </a:t>
            </a:r>
            <a:endParaRPr sz="1200">
              <a:solidFill>
                <a:schemeClr val="dk1"/>
              </a:solidFill>
              <a:latin typeface="Inria Serif"/>
              <a:ea typeface="Inria Serif"/>
              <a:cs typeface="Inria Serif"/>
              <a:sym typeface="Inria Serif"/>
            </a:endParaRPr>
          </a:p>
          <a:p>
            <a:pPr indent="0" lvl="0" marL="0" rtl="0" algn="l">
              <a:lnSpc>
                <a:spcPct val="115000"/>
              </a:lnSpc>
              <a:spcBef>
                <a:spcPts val="0"/>
              </a:spcBef>
              <a:spcAft>
                <a:spcPts val="0"/>
              </a:spcAft>
              <a:buNone/>
            </a:pPr>
            <a:r>
              <a:t/>
            </a:r>
            <a:endParaRPr sz="1200">
              <a:solidFill>
                <a:schemeClr val="dk1"/>
              </a:solidFill>
              <a:latin typeface="Inria Serif"/>
              <a:ea typeface="Inria Serif"/>
              <a:cs typeface="Inria Serif"/>
              <a:sym typeface="Inria Serif"/>
            </a:endParaRPr>
          </a:p>
          <a:p>
            <a:pPr indent="0" lvl="0" marL="0" rtl="0" algn="l">
              <a:lnSpc>
                <a:spcPct val="115000"/>
              </a:lnSpc>
              <a:spcBef>
                <a:spcPts val="1200"/>
              </a:spcBef>
              <a:spcAft>
                <a:spcPts val="0"/>
              </a:spcAft>
              <a:buSzPts val="1100"/>
              <a:buNone/>
            </a:pPr>
            <a:r>
              <a:t/>
            </a:r>
            <a:endParaRPr sz="1400">
              <a:solidFill>
                <a:schemeClr val="dk1"/>
              </a:solidFill>
              <a:latin typeface="Open Sans"/>
              <a:ea typeface="Open Sans"/>
              <a:cs typeface="Open Sans"/>
              <a:sym typeface="Open Sans"/>
            </a:endParaRPr>
          </a:p>
          <a:p>
            <a:pPr indent="0" lvl="0" marL="0" rtl="0" algn="l">
              <a:lnSpc>
                <a:spcPct val="115000"/>
              </a:lnSpc>
              <a:spcBef>
                <a:spcPts val="1200"/>
              </a:spcBef>
              <a:spcAft>
                <a:spcPts val="0"/>
              </a:spcAft>
              <a:buSzPts val="1100"/>
              <a:buNone/>
            </a:pPr>
            <a:r>
              <a:t/>
            </a:r>
            <a:endParaRPr sz="1400">
              <a:solidFill>
                <a:schemeClr val="dk1"/>
              </a:solidFill>
              <a:latin typeface="Open Sans"/>
              <a:ea typeface="Open Sans"/>
              <a:cs typeface="Open Sans"/>
              <a:sym typeface="Open Sans"/>
            </a:endParaRPr>
          </a:p>
          <a:p>
            <a:pPr indent="0" lvl="0" marL="0" rtl="0" algn="l">
              <a:lnSpc>
                <a:spcPct val="115000"/>
              </a:lnSpc>
              <a:spcBef>
                <a:spcPts val="1200"/>
              </a:spcBef>
              <a:spcAft>
                <a:spcPts val="1200"/>
              </a:spcAft>
              <a:buSzPts val="1100"/>
              <a:buNone/>
            </a:pPr>
            <a:r>
              <a:t/>
            </a:r>
            <a:endParaRPr sz="1400">
              <a:solidFill>
                <a:schemeClr val="dk1"/>
              </a:solidFill>
              <a:latin typeface="Open Sans"/>
              <a:ea typeface="Open Sans"/>
              <a:cs typeface="Open Sans"/>
              <a:sym typeface="Open Sans"/>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7" name="Shape 507"/>
        <p:cNvGrpSpPr/>
        <p:nvPr/>
      </p:nvGrpSpPr>
      <p:grpSpPr>
        <a:xfrm>
          <a:off x="0" y="0"/>
          <a:ext cx="0" cy="0"/>
          <a:chOff x="0" y="0"/>
          <a:chExt cx="0" cy="0"/>
        </a:xfrm>
      </p:grpSpPr>
      <p:sp>
        <p:nvSpPr>
          <p:cNvPr id="508" name="Google Shape;508;p2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09" name="Google Shape;509;p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304800" lvl="0" marL="457200" rtl="0" algn="l">
              <a:lnSpc>
                <a:spcPct val="115000"/>
              </a:lnSpc>
              <a:spcBef>
                <a:spcPts val="0"/>
              </a:spcBef>
              <a:spcAft>
                <a:spcPts val="0"/>
              </a:spcAft>
              <a:buClr>
                <a:schemeClr val="dk1"/>
              </a:buClr>
              <a:buSzPts val="1200"/>
              <a:buFont typeface="Inria Serif"/>
              <a:buAutoNum type="arabicPeriod" startAt="3"/>
            </a:pPr>
            <a:r>
              <a:rPr lang="da" sz="1200">
                <a:solidFill>
                  <a:schemeClr val="dk1"/>
                </a:solidFill>
                <a:latin typeface="Inria Serif"/>
                <a:ea typeface="Inria Serif"/>
                <a:cs typeface="Inria Serif"/>
                <a:sym typeface="Inria Serif"/>
              </a:rPr>
              <a:t>Class discussion (slide 32)</a:t>
            </a:r>
            <a:endParaRPr sz="1200">
              <a:solidFill>
                <a:schemeClr val="dk1"/>
              </a:solidFill>
              <a:latin typeface="Inria Serif"/>
              <a:ea typeface="Inria Serif"/>
              <a:cs typeface="Inria Serif"/>
              <a:sym typeface="Inria Serif"/>
            </a:endParaRPr>
          </a:p>
          <a:p>
            <a:pPr indent="-304800" lvl="1" marL="914400" rtl="0" algn="l">
              <a:lnSpc>
                <a:spcPct val="115000"/>
              </a:lnSpc>
              <a:spcBef>
                <a:spcPts val="0"/>
              </a:spcBef>
              <a:spcAft>
                <a:spcPts val="0"/>
              </a:spcAft>
              <a:buClr>
                <a:schemeClr val="dk1"/>
              </a:buClr>
              <a:buSzPts val="1200"/>
              <a:buFont typeface="Roboto"/>
              <a:buChar char="○"/>
            </a:pPr>
            <a:r>
              <a:rPr lang="da" sz="1200">
                <a:solidFill>
                  <a:schemeClr val="dk1"/>
                </a:solidFill>
                <a:latin typeface="Inria Serif"/>
                <a:ea typeface="Inria Serif"/>
                <a:cs typeface="Inria Serif"/>
                <a:sym typeface="Inria Serif"/>
              </a:rPr>
              <a:t>Did the students succeed in protecting themselves from being hacked?</a:t>
            </a:r>
            <a:endParaRPr sz="1200">
              <a:solidFill>
                <a:schemeClr val="dk1"/>
              </a:solidFill>
              <a:latin typeface="Inria Serif"/>
              <a:ea typeface="Inria Serif"/>
              <a:cs typeface="Inria Serif"/>
              <a:sym typeface="Inria Serif"/>
            </a:endParaRPr>
          </a:p>
          <a:p>
            <a:pPr indent="-304800" lvl="1" marL="914400" rtl="0" algn="l">
              <a:lnSpc>
                <a:spcPct val="115000"/>
              </a:lnSpc>
              <a:spcBef>
                <a:spcPts val="0"/>
              </a:spcBef>
              <a:spcAft>
                <a:spcPts val="0"/>
              </a:spcAft>
              <a:buClr>
                <a:schemeClr val="dk1"/>
              </a:buClr>
              <a:buSzPts val="1200"/>
              <a:buFont typeface="Roboto"/>
              <a:buChar char="○"/>
            </a:pPr>
            <a:r>
              <a:rPr lang="da" sz="1200">
                <a:solidFill>
                  <a:schemeClr val="dk1"/>
                </a:solidFill>
                <a:latin typeface="Inria Serif"/>
                <a:ea typeface="Inria Serif"/>
                <a:cs typeface="Inria Serif"/>
                <a:sym typeface="Inria Serif"/>
              </a:rPr>
              <a:t>Did the students succeed in hacking other student pairs despite the encryption?</a:t>
            </a:r>
            <a:endParaRPr sz="1200">
              <a:solidFill>
                <a:schemeClr val="dk1"/>
              </a:solidFill>
              <a:latin typeface="Inria Serif"/>
              <a:ea typeface="Inria Serif"/>
              <a:cs typeface="Inria Serif"/>
              <a:sym typeface="Inria Serif"/>
            </a:endParaRPr>
          </a:p>
          <a:p>
            <a:pPr indent="-304800" lvl="1" marL="914400" rtl="0" algn="l">
              <a:lnSpc>
                <a:spcPct val="115000"/>
              </a:lnSpc>
              <a:spcBef>
                <a:spcPts val="0"/>
              </a:spcBef>
              <a:spcAft>
                <a:spcPts val="0"/>
              </a:spcAft>
              <a:buClr>
                <a:schemeClr val="dk1"/>
              </a:buClr>
              <a:buSzPts val="1200"/>
              <a:buFont typeface="Roboto"/>
              <a:buChar char="○"/>
            </a:pPr>
            <a:r>
              <a:rPr lang="da" sz="1200">
                <a:solidFill>
                  <a:schemeClr val="dk1"/>
                </a:solidFill>
                <a:latin typeface="Inria Serif"/>
                <a:ea typeface="Inria Serif"/>
                <a:cs typeface="Inria Serif"/>
                <a:sym typeface="Inria Serif"/>
              </a:rPr>
              <a:t>In what situations could hacking be okay?</a:t>
            </a:r>
            <a:endParaRPr sz="1200">
              <a:solidFill>
                <a:schemeClr val="dk1"/>
              </a:solidFill>
              <a:latin typeface="Inria Serif"/>
              <a:ea typeface="Inria Serif"/>
              <a:cs typeface="Inria Serif"/>
              <a:sym typeface="Inria Serif"/>
            </a:endParaRPr>
          </a:p>
          <a:p>
            <a:pPr indent="-304800" lvl="1" marL="914400" rtl="0" algn="l">
              <a:lnSpc>
                <a:spcPct val="115000"/>
              </a:lnSpc>
              <a:spcBef>
                <a:spcPts val="0"/>
              </a:spcBef>
              <a:spcAft>
                <a:spcPts val="0"/>
              </a:spcAft>
              <a:buClr>
                <a:schemeClr val="dk1"/>
              </a:buClr>
              <a:buSzPts val="1200"/>
              <a:buFont typeface="Roboto"/>
              <a:buChar char="○"/>
            </a:pPr>
            <a:r>
              <a:rPr lang="da" sz="1200">
                <a:solidFill>
                  <a:schemeClr val="dk1"/>
                </a:solidFill>
                <a:latin typeface="Inria Serif"/>
                <a:ea typeface="Inria Serif"/>
                <a:cs typeface="Inria Serif"/>
                <a:sym typeface="Inria Serif"/>
              </a:rPr>
              <a:t>Is it now possible to say anything in general about what needs to be done to prevent being hacked?</a:t>
            </a:r>
            <a:endParaRPr sz="1200">
              <a:solidFill>
                <a:schemeClr val="dk1"/>
              </a:solidFill>
              <a:latin typeface="Inria Serif"/>
              <a:ea typeface="Inria Serif"/>
              <a:cs typeface="Inria Serif"/>
              <a:sym typeface="Inria Serif"/>
            </a:endParaRPr>
          </a:p>
          <a:p>
            <a:pPr indent="-304800" lvl="1" marL="914400" rtl="0" algn="l">
              <a:lnSpc>
                <a:spcPct val="115000"/>
              </a:lnSpc>
              <a:spcBef>
                <a:spcPts val="0"/>
              </a:spcBef>
              <a:spcAft>
                <a:spcPts val="0"/>
              </a:spcAft>
              <a:buClr>
                <a:schemeClr val="dk1"/>
              </a:buClr>
              <a:buSzPts val="1200"/>
              <a:buFont typeface="Roboto"/>
              <a:buChar char="○"/>
            </a:pPr>
            <a:r>
              <a:rPr lang="da" sz="1200">
                <a:solidFill>
                  <a:schemeClr val="dk1"/>
                </a:solidFill>
                <a:latin typeface="Inria Serif"/>
                <a:ea typeface="Inria Serif"/>
                <a:cs typeface="Inria Serif"/>
                <a:sym typeface="Inria Serif"/>
              </a:rPr>
              <a:t>Where in the IoT setup are there risks of being hacked?</a:t>
            </a:r>
            <a:endParaRPr sz="1200">
              <a:solidFill>
                <a:schemeClr val="dk1"/>
              </a:solidFill>
              <a:latin typeface="Inria Serif"/>
              <a:ea typeface="Inria Serif"/>
              <a:cs typeface="Inria Serif"/>
              <a:sym typeface="Inria Serif"/>
            </a:endParaRPr>
          </a:p>
          <a:p>
            <a:pPr indent="-7199" lvl="0" marL="457200" rtl="0" algn="l">
              <a:lnSpc>
                <a:spcPct val="115000"/>
              </a:lnSpc>
              <a:spcBef>
                <a:spcPts val="0"/>
              </a:spcBef>
              <a:spcAft>
                <a:spcPts val="0"/>
              </a:spcAft>
              <a:buNone/>
            </a:pPr>
            <a:r>
              <a:rPr lang="da" sz="1200">
                <a:solidFill>
                  <a:schemeClr val="dk1"/>
                </a:solidFill>
                <a:latin typeface="Inria Serif"/>
                <a:ea typeface="Inria Serif"/>
                <a:cs typeface="Inria Serif"/>
                <a:sym typeface="Inria Serif"/>
              </a:rPr>
              <a:t>Note: There is also a risk of being hacked as data is being sent to and from the server. In most cases the data would be encrypted, so it would not be easy for a potential hacker to make sense of the data. The server itself can also be hacked, and in such instances the data is often unencrypted. Hacking the server directly is therefore a much more attractive choice for the hacker.</a:t>
            </a:r>
            <a:endParaRPr>
              <a:solidFill>
                <a:schemeClr val="dk1"/>
              </a:solidFill>
              <a:latin typeface="Roboto"/>
              <a:ea typeface="Roboto"/>
              <a:cs typeface="Roboto"/>
              <a:sym typeface="Roboto"/>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6" name="Shape 516"/>
        <p:cNvGrpSpPr/>
        <p:nvPr/>
      </p:nvGrpSpPr>
      <p:grpSpPr>
        <a:xfrm>
          <a:off x="0" y="0"/>
          <a:ext cx="0" cy="0"/>
          <a:chOff x="0" y="0"/>
          <a:chExt cx="0" cy="0"/>
        </a:xfrm>
      </p:grpSpPr>
      <p:sp>
        <p:nvSpPr>
          <p:cNvPr id="517" name="Google Shape;517;p2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18" name="Google Shape;518;p2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304800" lvl="0" marL="457200" rtl="0" algn="l">
              <a:lnSpc>
                <a:spcPct val="115000"/>
              </a:lnSpc>
              <a:spcBef>
                <a:spcPts val="0"/>
              </a:spcBef>
              <a:spcAft>
                <a:spcPts val="0"/>
              </a:spcAft>
              <a:buClr>
                <a:schemeClr val="dk1"/>
              </a:buClr>
              <a:buSzPts val="1200"/>
              <a:buFont typeface="Inria Serif"/>
              <a:buAutoNum type="arabicPeriod"/>
            </a:pPr>
            <a:r>
              <a:rPr lang="da" sz="1200">
                <a:solidFill>
                  <a:schemeClr val="dk1"/>
                </a:solidFill>
                <a:latin typeface="Inria Serif"/>
                <a:ea typeface="Inria Serif"/>
                <a:cs typeface="Inria Serif"/>
                <a:sym typeface="Inria Serif"/>
              </a:rPr>
              <a:t>The student pairs choose the IoT device they will use to hack the teacher’s room (slide 33)</a:t>
            </a:r>
            <a:endParaRPr sz="1200">
              <a:solidFill>
                <a:schemeClr val="dk1"/>
              </a:solidFill>
              <a:latin typeface="Inria Serif"/>
              <a:ea typeface="Inria Serif"/>
              <a:cs typeface="Inria Serif"/>
              <a:sym typeface="Inria Serif"/>
            </a:endParaRPr>
          </a:p>
          <a:p>
            <a:pPr indent="-228600" lvl="0" marL="457200" rtl="0" algn="l">
              <a:lnSpc>
                <a:spcPct val="115000"/>
              </a:lnSpc>
              <a:spcBef>
                <a:spcPts val="0"/>
              </a:spcBef>
              <a:spcAft>
                <a:spcPts val="0"/>
              </a:spcAft>
              <a:buClr>
                <a:schemeClr val="dk1"/>
              </a:buClr>
              <a:buSzPts val="1100"/>
              <a:buFont typeface="Arial"/>
              <a:buNone/>
            </a:pPr>
            <a:r>
              <a:t/>
            </a:r>
            <a:endParaRPr sz="1200">
              <a:solidFill>
                <a:schemeClr val="dk1"/>
              </a:solidFill>
              <a:latin typeface="Inria Serif"/>
              <a:ea typeface="Inria Serif"/>
              <a:cs typeface="Inria Serif"/>
              <a:sym typeface="Inria Serif"/>
            </a:endParaRPr>
          </a:p>
          <a:p>
            <a:pPr indent="-304800" lvl="0" marL="457200" rtl="0" algn="l">
              <a:lnSpc>
                <a:spcPct val="115000"/>
              </a:lnSpc>
              <a:spcBef>
                <a:spcPts val="0"/>
              </a:spcBef>
              <a:spcAft>
                <a:spcPts val="0"/>
              </a:spcAft>
              <a:buClr>
                <a:schemeClr val="dk1"/>
              </a:buClr>
              <a:buSzPts val="1200"/>
              <a:buFont typeface="Inria Serif"/>
              <a:buAutoNum type="arabicPeriod"/>
            </a:pPr>
            <a:r>
              <a:rPr lang="da" sz="1200">
                <a:solidFill>
                  <a:schemeClr val="dk1"/>
                </a:solidFill>
                <a:latin typeface="Inria Serif"/>
                <a:ea typeface="Inria Serif"/>
                <a:cs typeface="Inria Serif"/>
                <a:sym typeface="Inria Serif"/>
              </a:rPr>
              <a:t>They programme their transmitter and receiver Micro:bit (as in assignment 1A)</a:t>
            </a:r>
            <a:endParaRPr sz="1200">
              <a:solidFill>
                <a:schemeClr val="dk1"/>
              </a:solidFill>
              <a:latin typeface="Inria Serif"/>
              <a:ea typeface="Inria Serif"/>
              <a:cs typeface="Inria Serif"/>
              <a:sym typeface="Inria Serif"/>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1" name="Shape 521"/>
        <p:cNvGrpSpPr/>
        <p:nvPr/>
      </p:nvGrpSpPr>
      <p:grpSpPr>
        <a:xfrm>
          <a:off x="0" y="0"/>
          <a:ext cx="0" cy="0"/>
          <a:chOff x="0" y="0"/>
          <a:chExt cx="0" cy="0"/>
        </a:xfrm>
      </p:grpSpPr>
      <p:sp>
        <p:nvSpPr>
          <p:cNvPr id="522" name="Google Shape;522;p3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23" name="Google Shape;523;p3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304800" lvl="0" marL="457200" rtl="0" algn="l">
              <a:lnSpc>
                <a:spcPct val="115000"/>
              </a:lnSpc>
              <a:spcBef>
                <a:spcPts val="0"/>
              </a:spcBef>
              <a:spcAft>
                <a:spcPts val="0"/>
              </a:spcAft>
              <a:buClr>
                <a:schemeClr val="dk1"/>
              </a:buClr>
              <a:buSzPts val="1200"/>
              <a:buFont typeface="Inria Serif"/>
              <a:buAutoNum type="arabicPeriod"/>
            </a:pPr>
            <a:r>
              <a:rPr lang="da" sz="1200">
                <a:solidFill>
                  <a:schemeClr val="dk1"/>
                </a:solidFill>
                <a:latin typeface="Inria Serif"/>
                <a:ea typeface="Inria Serif"/>
                <a:cs typeface="Inria Serif"/>
                <a:sym typeface="Inria Serif"/>
              </a:rPr>
              <a:t>They take the receiver part of the IoT set up to the staffroom and set it up in the desired location (slide 34)</a:t>
            </a:r>
            <a:endParaRPr sz="1200">
              <a:solidFill>
                <a:schemeClr val="dk1"/>
              </a:solidFill>
              <a:latin typeface="Inria Serif"/>
              <a:ea typeface="Inria Serif"/>
              <a:cs typeface="Inria Serif"/>
              <a:sym typeface="Inria Serif"/>
            </a:endParaRPr>
          </a:p>
          <a:p>
            <a:pPr indent="-228600" lvl="0" marL="457200" rtl="0" algn="l">
              <a:lnSpc>
                <a:spcPct val="115000"/>
              </a:lnSpc>
              <a:spcBef>
                <a:spcPts val="0"/>
              </a:spcBef>
              <a:spcAft>
                <a:spcPts val="0"/>
              </a:spcAft>
              <a:buClr>
                <a:schemeClr val="dk1"/>
              </a:buClr>
              <a:buSzPts val="1100"/>
              <a:buFont typeface="Arial"/>
              <a:buNone/>
            </a:pPr>
            <a:r>
              <a:t/>
            </a:r>
            <a:endParaRPr sz="1200">
              <a:solidFill>
                <a:schemeClr val="dk1"/>
              </a:solidFill>
              <a:latin typeface="Inria Serif"/>
              <a:ea typeface="Inria Serif"/>
              <a:cs typeface="Inria Serif"/>
              <a:sym typeface="Inria Serif"/>
            </a:endParaRPr>
          </a:p>
          <a:p>
            <a:pPr indent="-304800" lvl="0" marL="457200" rtl="0" algn="l">
              <a:lnSpc>
                <a:spcPct val="115000"/>
              </a:lnSpc>
              <a:spcBef>
                <a:spcPts val="0"/>
              </a:spcBef>
              <a:spcAft>
                <a:spcPts val="0"/>
              </a:spcAft>
              <a:buClr>
                <a:schemeClr val="dk1"/>
              </a:buClr>
              <a:buSzPts val="1200"/>
              <a:buFont typeface="Inria Serif"/>
              <a:buAutoNum type="arabicPeriod"/>
            </a:pPr>
            <a:r>
              <a:rPr lang="da" sz="1200">
                <a:solidFill>
                  <a:schemeClr val="dk1"/>
                </a:solidFill>
                <a:latin typeface="Inria Serif"/>
                <a:ea typeface="Inria Serif"/>
                <a:cs typeface="Inria Serif"/>
                <a:sym typeface="Inria Serif"/>
              </a:rPr>
              <a:t>At teachers break time, the student pairs start hacking the IoT devices by turning the transmitter Micro:bit ON and OFF. They can follow the teachers’ reactions in the staffroom on the blackboard showing the livestream</a:t>
            </a:r>
            <a:endParaRPr sz="1200">
              <a:solidFill>
                <a:schemeClr val="dk1"/>
              </a:solidFill>
              <a:latin typeface="Inria Serif"/>
              <a:ea typeface="Inria Serif"/>
              <a:cs typeface="Inria Serif"/>
              <a:sym typeface="Inria Serif"/>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3" name="Shape 533"/>
        <p:cNvGrpSpPr/>
        <p:nvPr/>
      </p:nvGrpSpPr>
      <p:grpSpPr>
        <a:xfrm>
          <a:off x="0" y="0"/>
          <a:ext cx="0" cy="0"/>
          <a:chOff x="0" y="0"/>
          <a:chExt cx="0" cy="0"/>
        </a:xfrm>
      </p:grpSpPr>
      <p:sp>
        <p:nvSpPr>
          <p:cNvPr id="534" name="Google Shape;534;p3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35" name="Google Shape;535;p3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304800" lvl="0" marL="457200" rtl="0" algn="l">
              <a:lnSpc>
                <a:spcPct val="115000"/>
              </a:lnSpc>
              <a:spcBef>
                <a:spcPts val="0"/>
              </a:spcBef>
              <a:spcAft>
                <a:spcPts val="0"/>
              </a:spcAft>
              <a:buClr>
                <a:schemeClr val="dk1"/>
              </a:buClr>
              <a:buSzPts val="1200"/>
              <a:buFont typeface="Inria Serif"/>
              <a:buAutoNum type="arabicPeriod"/>
            </a:pPr>
            <a:r>
              <a:rPr lang="da" sz="1200">
                <a:solidFill>
                  <a:schemeClr val="dk1"/>
                </a:solidFill>
                <a:latin typeface="Inria Serif"/>
                <a:ea typeface="Inria Serif"/>
                <a:cs typeface="Inria Serif"/>
                <a:sym typeface="Inria Serif"/>
              </a:rPr>
              <a:t>Classroom discussion (slide 35)</a:t>
            </a:r>
            <a:endParaRPr sz="1200">
              <a:solidFill>
                <a:schemeClr val="dk1"/>
              </a:solidFill>
              <a:latin typeface="Inria Serif"/>
              <a:ea typeface="Inria Serif"/>
              <a:cs typeface="Inria Serif"/>
              <a:sym typeface="Inria Serif"/>
            </a:endParaRPr>
          </a:p>
          <a:p>
            <a:pPr indent="-304800" lvl="1" marL="914400" rtl="0" algn="l">
              <a:lnSpc>
                <a:spcPct val="115000"/>
              </a:lnSpc>
              <a:spcBef>
                <a:spcPts val="0"/>
              </a:spcBef>
              <a:spcAft>
                <a:spcPts val="0"/>
              </a:spcAft>
              <a:buClr>
                <a:schemeClr val="dk1"/>
              </a:buClr>
              <a:buSzPts val="1200"/>
              <a:buFont typeface="Roboto"/>
              <a:buChar char="○"/>
            </a:pPr>
            <a:r>
              <a:rPr lang="da" sz="1200">
                <a:solidFill>
                  <a:schemeClr val="dk1"/>
                </a:solidFill>
                <a:latin typeface="Inria Serif"/>
                <a:ea typeface="Inria Serif"/>
                <a:cs typeface="Inria Serif"/>
                <a:sym typeface="Inria Serif"/>
              </a:rPr>
              <a:t>You have just hacked the staffroom as a practical joke on the teachers. Can you imagine hacking the staffroom to help the teachers, or make their job easier? How might you go about doing that?</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 name="Shape 234"/>
        <p:cNvGrpSpPr/>
        <p:nvPr/>
      </p:nvGrpSpPr>
      <p:grpSpPr>
        <a:xfrm>
          <a:off x="0" y="0"/>
          <a:ext cx="0" cy="0"/>
          <a:chOff x="0" y="0"/>
          <a:chExt cx="0" cy="0"/>
        </a:xfrm>
      </p:grpSpPr>
      <p:sp>
        <p:nvSpPr>
          <p:cNvPr id="235" name="Google Shape;235;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6" name="Google Shape;236;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304800" lvl="0" marL="457200" rtl="0" algn="l">
              <a:lnSpc>
                <a:spcPct val="115000"/>
              </a:lnSpc>
              <a:spcBef>
                <a:spcPts val="0"/>
              </a:spcBef>
              <a:spcAft>
                <a:spcPts val="0"/>
              </a:spcAft>
              <a:buClr>
                <a:schemeClr val="dk1"/>
              </a:buClr>
              <a:buSzPts val="1200"/>
              <a:buFont typeface="Inria Serif"/>
              <a:buAutoNum type="arabicPeriod"/>
            </a:pPr>
            <a:r>
              <a:rPr lang="da" sz="1200">
                <a:solidFill>
                  <a:schemeClr val="dk1"/>
                </a:solidFill>
                <a:latin typeface="Inria Serif"/>
                <a:ea typeface="Inria Serif"/>
                <a:cs typeface="Inria Serif"/>
                <a:sym typeface="Inria Serif"/>
              </a:rPr>
              <a:t>Class discussion based on the following questions: (slide 4)</a:t>
            </a:r>
            <a:endParaRPr sz="1200">
              <a:solidFill>
                <a:schemeClr val="dk1"/>
              </a:solidFill>
              <a:latin typeface="Inria Serif"/>
              <a:ea typeface="Inria Serif"/>
              <a:cs typeface="Inria Serif"/>
              <a:sym typeface="Inria Serif"/>
            </a:endParaRPr>
          </a:p>
          <a:p>
            <a:pPr indent="-304800" lvl="1" marL="914400" rtl="0" algn="l">
              <a:lnSpc>
                <a:spcPct val="115000"/>
              </a:lnSpc>
              <a:spcBef>
                <a:spcPts val="0"/>
              </a:spcBef>
              <a:spcAft>
                <a:spcPts val="0"/>
              </a:spcAft>
              <a:buClr>
                <a:schemeClr val="dk1"/>
              </a:buClr>
              <a:buSzPts val="1200"/>
              <a:buFont typeface="Inria Serif"/>
              <a:buAutoNum type="alphaLcPeriod"/>
            </a:pPr>
            <a:r>
              <a:rPr lang="da" sz="1200">
                <a:solidFill>
                  <a:schemeClr val="dk1"/>
                </a:solidFill>
                <a:latin typeface="Inria Serif"/>
                <a:ea typeface="Inria Serif"/>
                <a:cs typeface="Inria Serif"/>
                <a:sym typeface="Inria Serif"/>
              </a:rPr>
              <a:t>What is a hacker?</a:t>
            </a:r>
            <a:endParaRPr sz="1200">
              <a:solidFill>
                <a:schemeClr val="dk1"/>
              </a:solidFill>
              <a:latin typeface="Inria Serif"/>
              <a:ea typeface="Inria Serif"/>
              <a:cs typeface="Inria Serif"/>
              <a:sym typeface="Inria Serif"/>
            </a:endParaRPr>
          </a:p>
          <a:p>
            <a:pPr indent="-304800" lvl="1" marL="914400" rtl="0" algn="l">
              <a:lnSpc>
                <a:spcPct val="115000"/>
              </a:lnSpc>
              <a:spcBef>
                <a:spcPts val="0"/>
              </a:spcBef>
              <a:spcAft>
                <a:spcPts val="0"/>
              </a:spcAft>
              <a:buClr>
                <a:schemeClr val="dk1"/>
              </a:buClr>
              <a:buSzPts val="1200"/>
              <a:buFont typeface="Inria Serif"/>
              <a:buAutoNum type="alphaLcPeriod"/>
            </a:pPr>
            <a:r>
              <a:rPr lang="da" sz="1200">
                <a:solidFill>
                  <a:schemeClr val="dk1"/>
                </a:solidFill>
                <a:latin typeface="Inria Serif"/>
                <a:ea typeface="Inria Serif"/>
                <a:cs typeface="Inria Serif"/>
                <a:sym typeface="Inria Serif"/>
              </a:rPr>
              <a:t>What kinds of hacking are there?</a:t>
            </a:r>
            <a:endParaRPr sz="1200">
              <a:solidFill>
                <a:schemeClr val="dk1"/>
              </a:solidFill>
              <a:latin typeface="Inria Serif"/>
              <a:ea typeface="Inria Serif"/>
              <a:cs typeface="Inria Serif"/>
              <a:sym typeface="Inria Serif"/>
            </a:endParaRPr>
          </a:p>
          <a:p>
            <a:pPr indent="-304800" lvl="1" marL="914400" rtl="0" algn="l">
              <a:lnSpc>
                <a:spcPct val="115000"/>
              </a:lnSpc>
              <a:spcBef>
                <a:spcPts val="0"/>
              </a:spcBef>
              <a:spcAft>
                <a:spcPts val="0"/>
              </a:spcAft>
              <a:buClr>
                <a:schemeClr val="dk1"/>
              </a:buClr>
              <a:buSzPts val="1200"/>
              <a:buFont typeface="Inria Serif"/>
              <a:buAutoNum type="alphaLcPeriod"/>
            </a:pPr>
            <a:r>
              <a:rPr lang="da" sz="1200">
                <a:solidFill>
                  <a:schemeClr val="dk1"/>
                </a:solidFill>
                <a:latin typeface="Inria Serif"/>
                <a:ea typeface="Inria Serif"/>
                <a:cs typeface="Inria Serif"/>
                <a:sym typeface="Inria Serif"/>
              </a:rPr>
              <a:t>Can hacking be used for good causes? What kind of good causes?</a:t>
            </a:r>
            <a:endParaRPr sz="1200">
              <a:solidFill>
                <a:schemeClr val="dk1"/>
              </a:solidFill>
              <a:latin typeface="Inria Serif"/>
              <a:ea typeface="Inria Serif"/>
              <a:cs typeface="Inria Serif"/>
              <a:sym typeface="Inria Serif"/>
            </a:endParaRPr>
          </a:p>
          <a:p>
            <a:pPr indent="-304800" lvl="1" marL="914400" rtl="0" algn="l">
              <a:lnSpc>
                <a:spcPct val="115000"/>
              </a:lnSpc>
              <a:spcBef>
                <a:spcPts val="0"/>
              </a:spcBef>
              <a:spcAft>
                <a:spcPts val="0"/>
              </a:spcAft>
              <a:buClr>
                <a:schemeClr val="dk1"/>
              </a:buClr>
              <a:buSzPts val="1200"/>
              <a:buFont typeface="Inria Serif"/>
              <a:buAutoNum type="alphaLcPeriod"/>
            </a:pPr>
            <a:r>
              <a:rPr lang="da" sz="1200">
                <a:solidFill>
                  <a:schemeClr val="dk1"/>
                </a:solidFill>
                <a:latin typeface="Inria Serif"/>
                <a:ea typeface="Inria Serif"/>
                <a:cs typeface="Inria Serif"/>
                <a:sym typeface="Inria Serif"/>
              </a:rPr>
              <a:t>Have you ever been hacked?</a:t>
            </a:r>
            <a:endParaRPr sz="1200">
              <a:solidFill>
                <a:schemeClr val="dk1"/>
              </a:solidFill>
              <a:latin typeface="Inria Serif"/>
              <a:ea typeface="Inria Serif"/>
              <a:cs typeface="Inria Serif"/>
              <a:sym typeface="Inria Serif"/>
            </a:endParaRPr>
          </a:p>
          <a:p>
            <a:pPr indent="0" lvl="0" marL="0" rtl="0" algn="l">
              <a:lnSpc>
                <a:spcPct val="115000"/>
              </a:lnSpc>
              <a:spcBef>
                <a:spcPts val="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 name="Shape 243"/>
        <p:cNvGrpSpPr/>
        <p:nvPr/>
      </p:nvGrpSpPr>
      <p:grpSpPr>
        <a:xfrm>
          <a:off x="0" y="0"/>
          <a:ext cx="0" cy="0"/>
          <a:chOff x="0" y="0"/>
          <a:chExt cx="0" cy="0"/>
        </a:xfrm>
      </p:grpSpPr>
      <p:sp>
        <p:nvSpPr>
          <p:cNvPr id="244" name="Google Shape;244;p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5" name="Google Shape;245;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da" sz="1200">
                <a:solidFill>
                  <a:schemeClr val="dk1"/>
                </a:solidFill>
                <a:latin typeface="Inria Serif"/>
                <a:ea typeface="Inria Serif"/>
                <a:cs typeface="Inria Serif"/>
                <a:sym typeface="Inria Serif"/>
              </a:rPr>
              <a:t>Show the slides 5-13 on hacking and on kinds of hackers from the teaching presentation. This will give them an introduction to hacking and the kinds of hacking that take place</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 name="Shape 250"/>
        <p:cNvGrpSpPr/>
        <p:nvPr/>
      </p:nvGrpSpPr>
      <p:grpSpPr>
        <a:xfrm>
          <a:off x="0" y="0"/>
          <a:ext cx="0" cy="0"/>
          <a:chOff x="0" y="0"/>
          <a:chExt cx="0" cy="0"/>
        </a:xfrm>
      </p:grpSpPr>
      <p:sp>
        <p:nvSpPr>
          <p:cNvPr id="251" name="Google Shape;251;p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2" name="Google Shape;252;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da" sz="1200">
                <a:solidFill>
                  <a:schemeClr val="dk1"/>
                </a:solidFill>
                <a:latin typeface="Inria Serif"/>
                <a:ea typeface="Inria Serif"/>
                <a:cs typeface="Inria Serif"/>
                <a:sym typeface="Inria Serif"/>
              </a:rPr>
              <a:t>Show the slides 5-13 on hacking and on kinds of hackers from the teaching presentation. This will give them an introduction to hacking and the kinds of hacking that take place</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 name="Shape 258"/>
        <p:cNvGrpSpPr/>
        <p:nvPr/>
      </p:nvGrpSpPr>
      <p:grpSpPr>
        <a:xfrm>
          <a:off x="0" y="0"/>
          <a:ext cx="0" cy="0"/>
          <a:chOff x="0" y="0"/>
          <a:chExt cx="0" cy="0"/>
        </a:xfrm>
      </p:grpSpPr>
      <p:sp>
        <p:nvSpPr>
          <p:cNvPr id="259" name="Google Shape;259;p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0" name="Google Shape;260;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da" sz="1200">
                <a:solidFill>
                  <a:schemeClr val="dk1"/>
                </a:solidFill>
                <a:latin typeface="Inria Serif"/>
                <a:ea typeface="Inria Serif"/>
                <a:cs typeface="Inria Serif"/>
                <a:sym typeface="Inria Serif"/>
              </a:rPr>
              <a:t>Show the slides 5-13 on hacking and on kinds of hackers from the teaching presentation. This will give them an introduction to hacking and the kinds of hacking that take place</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p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8" name="Google Shape;268;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da" sz="1200">
                <a:solidFill>
                  <a:schemeClr val="dk1"/>
                </a:solidFill>
                <a:latin typeface="Inria Serif"/>
                <a:ea typeface="Inria Serif"/>
                <a:cs typeface="Inria Serif"/>
                <a:sym typeface="Inria Serif"/>
              </a:rPr>
              <a:t>Show the slides 5-13 on hacking and on kinds of hackers from the teaching presentation. This will give them an introduction to hacking and the kinds of hacking that take place</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 name="Shape 274"/>
        <p:cNvGrpSpPr/>
        <p:nvPr/>
      </p:nvGrpSpPr>
      <p:grpSpPr>
        <a:xfrm>
          <a:off x="0" y="0"/>
          <a:ext cx="0" cy="0"/>
          <a:chOff x="0" y="0"/>
          <a:chExt cx="0" cy="0"/>
        </a:xfrm>
      </p:grpSpPr>
      <p:sp>
        <p:nvSpPr>
          <p:cNvPr id="275" name="Google Shape;275;p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6" name="Google Shape;276;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da" sz="1200">
                <a:solidFill>
                  <a:schemeClr val="dk1"/>
                </a:solidFill>
                <a:latin typeface="Inria Serif"/>
                <a:ea typeface="Inria Serif"/>
                <a:cs typeface="Inria Serif"/>
                <a:sym typeface="Inria Serif"/>
              </a:rPr>
              <a:t>Show the slides 5-13 on hacking and on kinds of hackers from the teaching presentation. This will give them an introduction to hacking and the kinds of hacking that take place</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lpasset layout 2">
  <p:cSld name="AUTOLAYOUT_4">
    <p:bg>
      <p:bgPr>
        <a:solidFill>
          <a:srgbClr val="FFFFFF"/>
        </a:solidFill>
      </p:bgPr>
    </p:bg>
    <p:spTree>
      <p:nvGrpSpPr>
        <p:cNvPr id="9" name="Shape 9"/>
        <p:cNvGrpSpPr/>
        <p:nvPr/>
      </p:nvGrpSpPr>
      <p:grpSpPr>
        <a:xfrm>
          <a:off x="0" y="0"/>
          <a:ext cx="0" cy="0"/>
          <a:chOff x="0" y="0"/>
          <a:chExt cx="0" cy="0"/>
        </a:xfrm>
      </p:grpSpPr>
      <p:sp>
        <p:nvSpPr>
          <p:cNvPr id="10" name="Google Shape;10;p33"/>
          <p:cNvSpPr/>
          <p:nvPr/>
        </p:nvSpPr>
        <p:spPr>
          <a:xfrm>
            <a:off x="0" y="0"/>
            <a:ext cx="9144000" cy="5143500"/>
          </a:xfrm>
          <a:prstGeom prst="rect">
            <a:avLst/>
          </a:prstGeom>
          <a:solidFill>
            <a:srgbClr val="0F9D5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 name="Google Shape;11;p33"/>
          <p:cNvSpPr/>
          <p:nvPr/>
        </p:nvSpPr>
        <p:spPr>
          <a:xfrm>
            <a:off x="0" y="0"/>
            <a:ext cx="9144000" cy="227700"/>
          </a:xfrm>
          <a:prstGeom prst="rect">
            <a:avLst/>
          </a:prstGeom>
          <a:solidFill>
            <a:srgbClr val="FFFFFF">
              <a:alpha val="37647"/>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 name="Google Shape;12;p33"/>
          <p:cNvSpPr txBox="1"/>
          <p:nvPr>
            <p:ph type="title"/>
          </p:nvPr>
        </p:nvSpPr>
        <p:spPr>
          <a:xfrm>
            <a:off x="446975" y="700175"/>
            <a:ext cx="8281500" cy="32166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Clr>
                <a:srgbClr val="FFFFFF"/>
              </a:buClr>
              <a:buSzPts val="6600"/>
              <a:buNone/>
              <a:defRPr b="1" sz="6600">
                <a:solidFill>
                  <a:srgbClr val="FFFFFF"/>
                </a:solidFill>
              </a:defRPr>
            </a:lvl1pPr>
            <a:lvl2pPr lvl="1" algn="l">
              <a:lnSpc>
                <a:spcPct val="100000"/>
              </a:lnSpc>
              <a:spcBef>
                <a:spcPts val="0"/>
              </a:spcBef>
              <a:spcAft>
                <a:spcPts val="0"/>
              </a:spcAft>
              <a:buClr>
                <a:srgbClr val="FFFFFF"/>
              </a:buClr>
              <a:buSzPts val="6600"/>
              <a:buNone/>
              <a:defRPr b="1" sz="6600">
                <a:solidFill>
                  <a:srgbClr val="FFFFFF"/>
                </a:solidFill>
              </a:defRPr>
            </a:lvl2pPr>
            <a:lvl3pPr lvl="2" algn="l">
              <a:lnSpc>
                <a:spcPct val="100000"/>
              </a:lnSpc>
              <a:spcBef>
                <a:spcPts val="0"/>
              </a:spcBef>
              <a:spcAft>
                <a:spcPts val="0"/>
              </a:spcAft>
              <a:buClr>
                <a:srgbClr val="FFFFFF"/>
              </a:buClr>
              <a:buSzPts val="6600"/>
              <a:buNone/>
              <a:defRPr b="1" sz="6600">
                <a:solidFill>
                  <a:srgbClr val="FFFFFF"/>
                </a:solidFill>
              </a:defRPr>
            </a:lvl3pPr>
            <a:lvl4pPr lvl="3" algn="l">
              <a:lnSpc>
                <a:spcPct val="100000"/>
              </a:lnSpc>
              <a:spcBef>
                <a:spcPts val="0"/>
              </a:spcBef>
              <a:spcAft>
                <a:spcPts val="0"/>
              </a:spcAft>
              <a:buClr>
                <a:srgbClr val="FFFFFF"/>
              </a:buClr>
              <a:buSzPts val="6600"/>
              <a:buNone/>
              <a:defRPr b="1" sz="6600">
                <a:solidFill>
                  <a:srgbClr val="FFFFFF"/>
                </a:solidFill>
              </a:defRPr>
            </a:lvl4pPr>
            <a:lvl5pPr lvl="4" algn="l">
              <a:lnSpc>
                <a:spcPct val="100000"/>
              </a:lnSpc>
              <a:spcBef>
                <a:spcPts val="0"/>
              </a:spcBef>
              <a:spcAft>
                <a:spcPts val="0"/>
              </a:spcAft>
              <a:buClr>
                <a:srgbClr val="FFFFFF"/>
              </a:buClr>
              <a:buSzPts val="6600"/>
              <a:buNone/>
              <a:defRPr b="1" sz="6600">
                <a:solidFill>
                  <a:srgbClr val="FFFFFF"/>
                </a:solidFill>
              </a:defRPr>
            </a:lvl5pPr>
            <a:lvl6pPr lvl="5" algn="l">
              <a:lnSpc>
                <a:spcPct val="100000"/>
              </a:lnSpc>
              <a:spcBef>
                <a:spcPts val="0"/>
              </a:spcBef>
              <a:spcAft>
                <a:spcPts val="0"/>
              </a:spcAft>
              <a:buClr>
                <a:srgbClr val="FFFFFF"/>
              </a:buClr>
              <a:buSzPts val="6600"/>
              <a:buNone/>
              <a:defRPr b="1" sz="6600">
                <a:solidFill>
                  <a:srgbClr val="FFFFFF"/>
                </a:solidFill>
              </a:defRPr>
            </a:lvl6pPr>
            <a:lvl7pPr lvl="6" algn="l">
              <a:lnSpc>
                <a:spcPct val="100000"/>
              </a:lnSpc>
              <a:spcBef>
                <a:spcPts val="0"/>
              </a:spcBef>
              <a:spcAft>
                <a:spcPts val="0"/>
              </a:spcAft>
              <a:buClr>
                <a:srgbClr val="FFFFFF"/>
              </a:buClr>
              <a:buSzPts val="6600"/>
              <a:buNone/>
              <a:defRPr b="1" sz="6600">
                <a:solidFill>
                  <a:srgbClr val="FFFFFF"/>
                </a:solidFill>
              </a:defRPr>
            </a:lvl7pPr>
            <a:lvl8pPr lvl="7" algn="l">
              <a:lnSpc>
                <a:spcPct val="100000"/>
              </a:lnSpc>
              <a:spcBef>
                <a:spcPts val="0"/>
              </a:spcBef>
              <a:spcAft>
                <a:spcPts val="0"/>
              </a:spcAft>
              <a:buClr>
                <a:srgbClr val="FFFFFF"/>
              </a:buClr>
              <a:buSzPts val="6600"/>
              <a:buNone/>
              <a:defRPr b="1" sz="6600">
                <a:solidFill>
                  <a:srgbClr val="FFFFFF"/>
                </a:solidFill>
              </a:defRPr>
            </a:lvl8pPr>
            <a:lvl9pPr lvl="8" algn="l">
              <a:lnSpc>
                <a:spcPct val="100000"/>
              </a:lnSpc>
              <a:spcBef>
                <a:spcPts val="0"/>
              </a:spcBef>
              <a:spcAft>
                <a:spcPts val="0"/>
              </a:spcAft>
              <a:buClr>
                <a:srgbClr val="FFFFFF"/>
              </a:buClr>
              <a:buSzPts val="6600"/>
              <a:buNone/>
              <a:defRPr b="1" sz="6600">
                <a:solidFill>
                  <a:srgbClr val="FFFFFF"/>
                </a:solidFill>
              </a:defRPr>
            </a:lvl9pPr>
          </a:lstStyle>
          <a:p/>
        </p:txBody>
      </p:sp>
      <p:sp>
        <p:nvSpPr>
          <p:cNvPr id="13" name="Google Shape;13;p33"/>
          <p:cNvSpPr txBox="1"/>
          <p:nvPr>
            <p:ph idx="1" type="subTitle"/>
          </p:nvPr>
        </p:nvSpPr>
        <p:spPr>
          <a:xfrm>
            <a:off x="446975" y="3992775"/>
            <a:ext cx="7768800" cy="491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rgbClr val="FFFFFF"/>
              </a:buClr>
              <a:buSzPts val="1800"/>
              <a:buNone/>
              <a:defRPr sz="1800">
                <a:solidFill>
                  <a:srgbClr val="FFFFFF"/>
                </a:solidFill>
                <a:latin typeface="Economica"/>
                <a:ea typeface="Economica"/>
                <a:cs typeface="Economica"/>
                <a:sym typeface="Economica"/>
              </a:defRPr>
            </a:lvl1pPr>
            <a:lvl2pPr lvl="1" algn="l">
              <a:lnSpc>
                <a:spcPct val="100000"/>
              </a:lnSpc>
              <a:spcBef>
                <a:spcPts val="0"/>
              </a:spcBef>
              <a:spcAft>
                <a:spcPts val="0"/>
              </a:spcAft>
              <a:buClr>
                <a:srgbClr val="FFFFFF"/>
              </a:buClr>
              <a:buSzPts val="1800"/>
              <a:buNone/>
              <a:defRPr sz="1800">
                <a:solidFill>
                  <a:srgbClr val="FFFFFF"/>
                </a:solidFill>
                <a:latin typeface="Economica"/>
                <a:ea typeface="Economica"/>
                <a:cs typeface="Economica"/>
                <a:sym typeface="Economica"/>
              </a:defRPr>
            </a:lvl2pPr>
            <a:lvl3pPr lvl="2" algn="l">
              <a:lnSpc>
                <a:spcPct val="100000"/>
              </a:lnSpc>
              <a:spcBef>
                <a:spcPts val="0"/>
              </a:spcBef>
              <a:spcAft>
                <a:spcPts val="0"/>
              </a:spcAft>
              <a:buClr>
                <a:srgbClr val="FFFFFF"/>
              </a:buClr>
              <a:buSzPts val="1800"/>
              <a:buNone/>
              <a:defRPr sz="1800">
                <a:solidFill>
                  <a:srgbClr val="FFFFFF"/>
                </a:solidFill>
                <a:latin typeface="Economica"/>
                <a:ea typeface="Economica"/>
                <a:cs typeface="Economica"/>
                <a:sym typeface="Economica"/>
              </a:defRPr>
            </a:lvl3pPr>
            <a:lvl4pPr lvl="3" algn="l">
              <a:lnSpc>
                <a:spcPct val="100000"/>
              </a:lnSpc>
              <a:spcBef>
                <a:spcPts val="0"/>
              </a:spcBef>
              <a:spcAft>
                <a:spcPts val="0"/>
              </a:spcAft>
              <a:buClr>
                <a:srgbClr val="FFFFFF"/>
              </a:buClr>
              <a:buSzPts val="1800"/>
              <a:buNone/>
              <a:defRPr sz="1800">
                <a:solidFill>
                  <a:srgbClr val="FFFFFF"/>
                </a:solidFill>
                <a:latin typeface="Economica"/>
                <a:ea typeface="Economica"/>
                <a:cs typeface="Economica"/>
                <a:sym typeface="Economica"/>
              </a:defRPr>
            </a:lvl4pPr>
            <a:lvl5pPr lvl="4" algn="l">
              <a:lnSpc>
                <a:spcPct val="100000"/>
              </a:lnSpc>
              <a:spcBef>
                <a:spcPts val="0"/>
              </a:spcBef>
              <a:spcAft>
                <a:spcPts val="0"/>
              </a:spcAft>
              <a:buClr>
                <a:srgbClr val="FFFFFF"/>
              </a:buClr>
              <a:buSzPts val="1800"/>
              <a:buNone/>
              <a:defRPr sz="1800">
                <a:solidFill>
                  <a:srgbClr val="FFFFFF"/>
                </a:solidFill>
                <a:latin typeface="Economica"/>
                <a:ea typeface="Economica"/>
                <a:cs typeface="Economica"/>
                <a:sym typeface="Economica"/>
              </a:defRPr>
            </a:lvl5pPr>
            <a:lvl6pPr lvl="5" algn="l">
              <a:lnSpc>
                <a:spcPct val="100000"/>
              </a:lnSpc>
              <a:spcBef>
                <a:spcPts val="0"/>
              </a:spcBef>
              <a:spcAft>
                <a:spcPts val="0"/>
              </a:spcAft>
              <a:buClr>
                <a:srgbClr val="FFFFFF"/>
              </a:buClr>
              <a:buSzPts val="1800"/>
              <a:buNone/>
              <a:defRPr sz="1800">
                <a:solidFill>
                  <a:srgbClr val="FFFFFF"/>
                </a:solidFill>
                <a:latin typeface="Economica"/>
                <a:ea typeface="Economica"/>
                <a:cs typeface="Economica"/>
                <a:sym typeface="Economica"/>
              </a:defRPr>
            </a:lvl6pPr>
            <a:lvl7pPr lvl="6" algn="l">
              <a:lnSpc>
                <a:spcPct val="100000"/>
              </a:lnSpc>
              <a:spcBef>
                <a:spcPts val="0"/>
              </a:spcBef>
              <a:spcAft>
                <a:spcPts val="0"/>
              </a:spcAft>
              <a:buClr>
                <a:srgbClr val="FFFFFF"/>
              </a:buClr>
              <a:buSzPts val="1800"/>
              <a:buNone/>
              <a:defRPr sz="1800">
                <a:solidFill>
                  <a:srgbClr val="FFFFFF"/>
                </a:solidFill>
                <a:latin typeface="Economica"/>
                <a:ea typeface="Economica"/>
                <a:cs typeface="Economica"/>
                <a:sym typeface="Economica"/>
              </a:defRPr>
            </a:lvl7pPr>
            <a:lvl8pPr lvl="7" algn="l">
              <a:lnSpc>
                <a:spcPct val="100000"/>
              </a:lnSpc>
              <a:spcBef>
                <a:spcPts val="0"/>
              </a:spcBef>
              <a:spcAft>
                <a:spcPts val="0"/>
              </a:spcAft>
              <a:buClr>
                <a:srgbClr val="FFFFFF"/>
              </a:buClr>
              <a:buSzPts val="1800"/>
              <a:buNone/>
              <a:defRPr sz="1800">
                <a:solidFill>
                  <a:srgbClr val="FFFFFF"/>
                </a:solidFill>
                <a:latin typeface="Economica"/>
                <a:ea typeface="Economica"/>
                <a:cs typeface="Economica"/>
                <a:sym typeface="Economica"/>
              </a:defRPr>
            </a:lvl8pPr>
            <a:lvl9pPr lvl="8" algn="l">
              <a:lnSpc>
                <a:spcPct val="100000"/>
              </a:lnSpc>
              <a:spcBef>
                <a:spcPts val="0"/>
              </a:spcBef>
              <a:spcAft>
                <a:spcPts val="0"/>
              </a:spcAft>
              <a:buClr>
                <a:srgbClr val="FFFFFF"/>
              </a:buClr>
              <a:buSzPts val="1800"/>
              <a:buNone/>
              <a:defRPr sz="1800">
                <a:solidFill>
                  <a:srgbClr val="FFFFFF"/>
                </a:solidFill>
                <a:latin typeface="Economica"/>
                <a:ea typeface="Economica"/>
                <a:cs typeface="Economica"/>
                <a:sym typeface="Economica"/>
              </a:defRPr>
            </a:lvl9pPr>
          </a:lstStyle>
          <a:p/>
        </p:txBody>
      </p:sp>
      <p:sp>
        <p:nvSpPr>
          <p:cNvPr id="14" name="Google Shape;14;p33"/>
          <p:cNvSpPr txBox="1"/>
          <p:nvPr>
            <p:ph idx="12" type="sldNum"/>
          </p:nvPr>
        </p:nvSpPr>
        <p:spPr>
          <a:xfrm>
            <a:off x="8497999" y="4688759"/>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rgbClr val="FFFFFF"/>
                </a:solidFill>
                <a:latin typeface="Economica"/>
                <a:ea typeface="Economica"/>
                <a:cs typeface="Economica"/>
                <a:sym typeface="Economica"/>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rgbClr val="FFFFFF"/>
                </a:solidFill>
                <a:latin typeface="Economica"/>
                <a:ea typeface="Economica"/>
                <a:cs typeface="Economica"/>
                <a:sym typeface="Economica"/>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rgbClr val="FFFFFF"/>
                </a:solidFill>
                <a:latin typeface="Economica"/>
                <a:ea typeface="Economica"/>
                <a:cs typeface="Economica"/>
                <a:sym typeface="Economica"/>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rgbClr val="FFFFFF"/>
                </a:solidFill>
                <a:latin typeface="Economica"/>
                <a:ea typeface="Economica"/>
                <a:cs typeface="Economica"/>
                <a:sym typeface="Economica"/>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rgbClr val="FFFFFF"/>
                </a:solidFill>
                <a:latin typeface="Economica"/>
                <a:ea typeface="Economica"/>
                <a:cs typeface="Economica"/>
                <a:sym typeface="Economica"/>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rgbClr val="FFFFFF"/>
                </a:solidFill>
                <a:latin typeface="Economica"/>
                <a:ea typeface="Economica"/>
                <a:cs typeface="Economica"/>
                <a:sym typeface="Economica"/>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rgbClr val="FFFFFF"/>
                </a:solidFill>
                <a:latin typeface="Economica"/>
                <a:ea typeface="Economica"/>
                <a:cs typeface="Economica"/>
                <a:sym typeface="Economica"/>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rgbClr val="FFFFFF"/>
                </a:solidFill>
                <a:latin typeface="Economica"/>
                <a:ea typeface="Economica"/>
                <a:cs typeface="Economica"/>
                <a:sym typeface="Economica"/>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rgbClr val="FFFFFF"/>
                </a:solidFill>
                <a:latin typeface="Economica"/>
                <a:ea typeface="Economica"/>
                <a:cs typeface="Economica"/>
                <a:sym typeface="Economica"/>
              </a:defRPr>
            </a:lvl9pPr>
          </a:lstStyle>
          <a:p>
            <a:pPr indent="0" lvl="0" marL="0" rtl="0" algn="r">
              <a:spcBef>
                <a:spcPts val="0"/>
              </a:spcBef>
              <a:spcAft>
                <a:spcPts val="0"/>
              </a:spcAft>
              <a:buNone/>
            </a:pPr>
            <a:fld id="{00000000-1234-1234-1234-123412341234}" type="slidenum">
              <a:rPr lang="da"/>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lpasset layout 8">
  <p:cSld name="AUTOLAYOUT_13">
    <p:bg>
      <p:bgPr>
        <a:solidFill>
          <a:srgbClr val="FFFFFF"/>
        </a:solidFill>
      </p:bgPr>
    </p:bg>
    <p:spTree>
      <p:nvGrpSpPr>
        <p:cNvPr id="79" name="Shape 79"/>
        <p:cNvGrpSpPr/>
        <p:nvPr/>
      </p:nvGrpSpPr>
      <p:grpSpPr>
        <a:xfrm>
          <a:off x="0" y="0"/>
          <a:ext cx="0" cy="0"/>
          <a:chOff x="0" y="0"/>
          <a:chExt cx="0" cy="0"/>
        </a:xfrm>
      </p:grpSpPr>
      <p:sp>
        <p:nvSpPr>
          <p:cNvPr id="80" name="Google Shape;80;p42"/>
          <p:cNvSpPr/>
          <p:nvPr/>
        </p:nvSpPr>
        <p:spPr>
          <a:xfrm>
            <a:off x="0" y="0"/>
            <a:ext cx="9144000" cy="5143500"/>
          </a:xfrm>
          <a:prstGeom prst="rect">
            <a:avLst/>
          </a:prstGeom>
          <a:solidFill>
            <a:srgbClr val="EEEEE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 name="Google Shape;81;p42"/>
          <p:cNvSpPr/>
          <p:nvPr/>
        </p:nvSpPr>
        <p:spPr>
          <a:xfrm>
            <a:off x="6531575" y="0"/>
            <a:ext cx="864300" cy="246000"/>
          </a:xfrm>
          <a:prstGeom prst="rect">
            <a:avLst/>
          </a:prstGeom>
          <a:solidFill>
            <a:srgbClr val="FFFFFF">
              <a:alpha val="25098"/>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 name="Google Shape;82;p42"/>
          <p:cNvSpPr/>
          <p:nvPr/>
        </p:nvSpPr>
        <p:spPr>
          <a:xfrm>
            <a:off x="7395898" y="0"/>
            <a:ext cx="1748100" cy="246000"/>
          </a:xfrm>
          <a:prstGeom prst="rect">
            <a:avLst/>
          </a:prstGeom>
          <a:solidFill>
            <a:srgbClr val="FFFFFF">
              <a:alpha val="1215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 name="Google Shape;83;p42"/>
          <p:cNvSpPr/>
          <p:nvPr/>
        </p:nvSpPr>
        <p:spPr>
          <a:xfrm flipH="1">
            <a:off x="6096275" y="0"/>
            <a:ext cx="435300" cy="246000"/>
          </a:xfrm>
          <a:prstGeom prst="rect">
            <a:avLst/>
          </a:prstGeom>
          <a:solidFill>
            <a:srgbClr val="FFFFFF">
              <a:alpha val="37647"/>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 name="Google Shape;84;p42"/>
          <p:cNvSpPr/>
          <p:nvPr/>
        </p:nvSpPr>
        <p:spPr>
          <a:xfrm>
            <a:off x="0" y="0"/>
            <a:ext cx="60963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 name="Google Shape;85;p42"/>
          <p:cNvSpPr txBox="1"/>
          <p:nvPr>
            <p:ph type="title"/>
          </p:nvPr>
        </p:nvSpPr>
        <p:spPr>
          <a:xfrm>
            <a:off x="6281725" y="679625"/>
            <a:ext cx="2683200" cy="10425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SzPts val="4200"/>
              <a:buNone/>
              <a:defRPr b="1" sz="2400">
                <a:solidFill>
                  <a:srgbClr val="FFFFFF"/>
                </a:solidFill>
              </a:defRPr>
            </a:lvl1pPr>
            <a:lvl2pPr lvl="1" algn="l">
              <a:lnSpc>
                <a:spcPct val="100000"/>
              </a:lnSpc>
              <a:spcBef>
                <a:spcPts val="0"/>
              </a:spcBef>
              <a:spcAft>
                <a:spcPts val="0"/>
              </a:spcAft>
              <a:buSzPts val="4200"/>
              <a:buNone/>
              <a:defRPr b="1" sz="2400">
                <a:solidFill>
                  <a:srgbClr val="FFFFFF"/>
                </a:solidFill>
              </a:defRPr>
            </a:lvl2pPr>
            <a:lvl3pPr lvl="2" algn="l">
              <a:lnSpc>
                <a:spcPct val="100000"/>
              </a:lnSpc>
              <a:spcBef>
                <a:spcPts val="0"/>
              </a:spcBef>
              <a:spcAft>
                <a:spcPts val="0"/>
              </a:spcAft>
              <a:buSzPts val="4200"/>
              <a:buNone/>
              <a:defRPr b="1" sz="2400">
                <a:solidFill>
                  <a:srgbClr val="FFFFFF"/>
                </a:solidFill>
              </a:defRPr>
            </a:lvl3pPr>
            <a:lvl4pPr lvl="3" algn="l">
              <a:lnSpc>
                <a:spcPct val="100000"/>
              </a:lnSpc>
              <a:spcBef>
                <a:spcPts val="0"/>
              </a:spcBef>
              <a:spcAft>
                <a:spcPts val="0"/>
              </a:spcAft>
              <a:buSzPts val="4200"/>
              <a:buNone/>
              <a:defRPr b="1" sz="2400">
                <a:solidFill>
                  <a:srgbClr val="FFFFFF"/>
                </a:solidFill>
              </a:defRPr>
            </a:lvl4pPr>
            <a:lvl5pPr lvl="4" algn="l">
              <a:lnSpc>
                <a:spcPct val="100000"/>
              </a:lnSpc>
              <a:spcBef>
                <a:spcPts val="0"/>
              </a:spcBef>
              <a:spcAft>
                <a:spcPts val="0"/>
              </a:spcAft>
              <a:buSzPts val="4200"/>
              <a:buNone/>
              <a:defRPr b="1" sz="2400">
                <a:solidFill>
                  <a:srgbClr val="FFFFFF"/>
                </a:solidFill>
              </a:defRPr>
            </a:lvl5pPr>
            <a:lvl6pPr lvl="5" algn="l">
              <a:lnSpc>
                <a:spcPct val="100000"/>
              </a:lnSpc>
              <a:spcBef>
                <a:spcPts val="0"/>
              </a:spcBef>
              <a:spcAft>
                <a:spcPts val="0"/>
              </a:spcAft>
              <a:buSzPts val="4200"/>
              <a:buNone/>
              <a:defRPr b="1" sz="2400">
                <a:solidFill>
                  <a:srgbClr val="FFFFFF"/>
                </a:solidFill>
              </a:defRPr>
            </a:lvl6pPr>
            <a:lvl7pPr lvl="6" algn="l">
              <a:lnSpc>
                <a:spcPct val="100000"/>
              </a:lnSpc>
              <a:spcBef>
                <a:spcPts val="0"/>
              </a:spcBef>
              <a:spcAft>
                <a:spcPts val="0"/>
              </a:spcAft>
              <a:buSzPts val="4200"/>
              <a:buNone/>
              <a:defRPr b="1" sz="2400">
                <a:solidFill>
                  <a:srgbClr val="FFFFFF"/>
                </a:solidFill>
              </a:defRPr>
            </a:lvl7pPr>
            <a:lvl8pPr lvl="7" algn="l">
              <a:lnSpc>
                <a:spcPct val="100000"/>
              </a:lnSpc>
              <a:spcBef>
                <a:spcPts val="0"/>
              </a:spcBef>
              <a:spcAft>
                <a:spcPts val="0"/>
              </a:spcAft>
              <a:buSzPts val="4200"/>
              <a:buNone/>
              <a:defRPr b="1" sz="2400">
                <a:solidFill>
                  <a:srgbClr val="FFFFFF"/>
                </a:solidFill>
              </a:defRPr>
            </a:lvl8pPr>
            <a:lvl9pPr lvl="8" algn="l">
              <a:lnSpc>
                <a:spcPct val="100000"/>
              </a:lnSpc>
              <a:spcBef>
                <a:spcPts val="0"/>
              </a:spcBef>
              <a:spcAft>
                <a:spcPts val="0"/>
              </a:spcAft>
              <a:buSzPts val="4200"/>
              <a:buNone/>
              <a:defRPr b="1" sz="2400">
                <a:solidFill>
                  <a:srgbClr val="FFFFFF"/>
                </a:solidFill>
              </a:defRPr>
            </a:lvl9pPr>
          </a:lstStyle>
          <a:p/>
        </p:txBody>
      </p:sp>
      <p:sp>
        <p:nvSpPr>
          <p:cNvPr id="86" name="Google Shape;86;p42"/>
          <p:cNvSpPr txBox="1"/>
          <p:nvPr>
            <p:ph idx="1" type="body"/>
          </p:nvPr>
        </p:nvSpPr>
        <p:spPr>
          <a:xfrm>
            <a:off x="6281725" y="1798300"/>
            <a:ext cx="2683200" cy="2540100"/>
          </a:xfrm>
          <a:prstGeom prst="rect">
            <a:avLst/>
          </a:prstGeom>
          <a:noFill/>
          <a:ln>
            <a:noFill/>
          </a:ln>
        </p:spPr>
        <p:txBody>
          <a:bodyPr anchorCtr="0" anchor="t" bIns="91425" lIns="91425" spcFirstLastPara="1" rIns="91425" wrap="square" tIns="91425">
            <a:normAutofit/>
          </a:bodyPr>
          <a:lstStyle>
            <a:lvl1pPr indent="-330200" lvl="0" marL="457200" algn="l">
              <a:lnSpc>
                <a:spcPct val="115000"/>
              </a:lnSpc>
              <a:spcBef>
                <a:spcPts val="0"/>
              </a:spcBef>
              <a:spcAft>
                <a:spcPts val="0"/>
              </a:spcAft>
              <a:buClr>
                <a:srgbClr val="FFFFFF"/>
              </a:buClr>
              <a:buSzPts val="1600"/>
              <a:buChar char="●"/>
              <a:defRPr sz="1600">
                <a:solidFill>
                  <a:srgbClr val="FFFFFF"/>
                </a:solidFill>
              </a:defRPr>
            </a:lvl1pPr>
            <a:lvl2pPr indent="-317500" lvl="1" marL="914400" algn="l">
              <a:lnSpc>
                <a:spcPct val="115000"/>
              </a:lnSpc>
              <a:spcBef>
                <a:spcPts val="0"/>
              </a:spcBef>
              <a:spcAft>
                <a:spcPts val="0"/>
              </a:spcAft>
              <a:buClr>
                <a:srgbClr val="FFFFFF"/>
              </a:buClr>
              <a:buSzPts val="1400"/>
              <a:buChar char="○"/>
              <a:defRPr sz="1400">
                <a:solidFill>
                  <a:srgbClr val="FFFFFF"/>
                </a:solidFill>
              </a:defRPr>
            </a:lvl2pPr>
            <a:lvl3pPr indent="-317500" lvl="2" marL="1371600" algn="l">
              <a:lnSpc>
                <a:spcPct val="115000"/>
              </a:lnSpc>
              <a:spcBef>
                <a:spcPts val="0"/>
              </a:spcBef>
              <a:spcAft>
                <a:spcPts val="0"/>
              </a:spcAft>
              <a:buClr>
                <a:srgbClr val="FFFFFF"/>
              </a:buClr>
              <a:buSzPts val="1400"/>
              <a:buChar char="■"/>
              <a:defRPr sz="1400">
                <a:solidFill>
                  <a:srgbClr val="FFFFFF"/>
                </a:solidFill>
              </a:defRPr>
            </a:lvl3pPr>
            <a:lvl4pPr indent="-317500" lvl="3" marL="1828800" algn="l">
              <a:lnSpc>
                <a:spcPct val="115000"/>
              </a:lnSpc>
              <a:spcBef>
                <a:spcPts val="0"/>
              </a:spcBef>
              <a:spcAft>
                <a:spcPts val="0"/>
              </a:spcAft>
              <a:buClr>
                <a:srgbClr val="FFFFFF"/>
              </a:buClr>
              <a:buSzPts val="1400"/>
              <a:buChar char="●"/>
              <a:defRPr sz="1400">
                <a:solidFill>
                  <a:srgbClr val="FFFFFF"/>
                </a:solidFill>
              </a:defRPr>
            </a:lvl4pPr>
            <a:lvl5pPr indent="-317500" lvl="4" marL="2286000" algn="l">
              <a:lnSpc>
                <a:spcPct val="115000"/>
              </a:lnSpc>
              <a:spcBef>
                <a:spcPts val="0"/>
              </a:spcBef>
              <a:spcAft>
                <a:spcPts val="0"/>
              </a:spcAft>
              <a:buClr>
                <a:srgbClr val="FFFFFF"/>
              </a:buClr>
              <a:buSzPts val="1400"/>
              <a:buChar char="○"/>
              <a:defRPr sz="1400">
                <a:solidFill>
                  <a:srgbClr val="FFFFFF"/>
                </a:solidFill>
              </a:defRPr>
            </a:lvl5pPr>
            <a:lvl6pPr indent="-317500" lvl="5" marL="2743200" algn="l">
              <a:lnSpc>
                <a:spcPct val="115000"/>
              </a:lnSpc>
              <a:spcBef>
                <a:spcPts val="0"/>
              </a:spcBef>
              <a:spcAft>
                <a:spcPts val="0"/>
              </a:spcAft>
              <a:buClr>
                <a:srgbClr val="FFFFFF"/>
              </a:buClr>
              <a:buSzPts val="1400"/>
              <a:buChar char="■"/>
              <a:defRPr sz="1400">
                <a:solidFill>
                  <a:srgbClr val="FFFFFF"/>
                </a:solidFill>
              </a:defRPr>
            </a:lvl6pPr>
            <a:lvl7pPr indent="-317500" lvl="6" marL="3200400" algn="l">
              <a:lnSpc>
                <a:spcPct val="115000"/>
              </a:lnSpc>
              <a:spcBef>
                <a:spcPts val="0"/>
              </a:spcBef>
              <a:spcAft>
                <a:spcPts val="0"/>
              </a:spcAft>
              <a:buClr>
                <a:srgbClr val="FFFFFF"/>
              </a:buClr>
              <a:buSzPts val="1400"/>
              <a:buChar char="●"/>
              <a:defRPr sz="1400">
                <a:solidFill>
                  <a:srgbClr val="FFFFFF"/>
                </a:solidFill>
              </a:defRPr>
            </a:lvl7pPr>
            <a:lvl8pPr indent="-317500" lvl="7" marL="3657600" algn="l">
              <a:lnSpc>
                <a:spcPct val="115000"/>
              </a:lnSpc>
              <a:spcBef>
                <a:spcPts val="0"/>
              </a:spcBef>
              <a:spcAft>
                <a:spcPts val="0"/>
              </a:spcAft>
              <a:buClr>
                <a:srgbClr val="FFFFFF"/>
              </a:buClr>
              <a:buSzPts val="1400"/>
              <a:buChar char="○"/>
              <a:defRPr sz="1400">
                <a:solidFill>
                  <a:srgbClr val="FFFFFF"/>
                </a:solidFill>
              </a:defRPr>
            </a:lvl8pPr>
            <a:lvl9pPr indent="-317500" lvl="8" marL="4114800" algn="l">
              <a:lnSpc>
                <a:spcPct val="115000"/>
              </a:lnSpc>
              <a:spcBef>
                <a:spcPts val="0"/>
              </a:spcBef>
              <a:spcAft>
                <a:spcPts val="0"/>
              </a:spcAft>
              <a:buClr>
                <a:srgbClr val="FFFFFF"/>
              </a:buClr>
              <a:buSzPts val="1400"/>
              <a:buChar char="■"/>
              <a:defRPr sz="1400">
                <a:solidFill>
                  <a:srgbClr val="FFFFFF"/>
                </a:solidFill>
              </a:defRPr>
            </a:lvl9pPr>
          </a:lstStyle>
          <a:p/>
        </p:txBody>
      </p:sp>
      <p:sp>
        <p:nvSpPr>
          <p:cNvPr id="87" name="Google Shape;87;p4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rgbClr val="FFFFFF"/>
                </a:solidFill>
                <a:latin typeface="Economica"/>
                <a:ea typeface="Economica"/>
                <a:cs typeface="Economica"/>
                <a:sym typeface="Economica"/>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rgbClr val="FFFFFF"/>
                </a:solidFill>
                <a:latin typeface="Economica"/>
                <a:ea typeface="Economica"/>
                <a:cs typeface="Economica"/>
                <a:sym typeface="Economica"/>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rgbClr val="FFFFFF"/>
                </a:solidFill>
                <a:latin typeface="Economica"/>
                <a:ea typeface="Economica"/>
                <a:cs typeface="Economica"/>
                <a:sym typeface="Economica"/>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rgbClr val="FFFFFF"/>
                </a:solidFill>
                <a:latin typeface="Economica"/>
                <a:ea typeface="Economica"/>
                <a:cs typeface="Economica"/>
                <a:sym typeface="Economica"/>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rgbClr val="FFFFFF"/>
                </a:solidFill>
                <a:latin typeface="Economica"/>
                <a:ea typeface="Economica"/>
                <a:cs typeface="Economica"/>
                <a:sym typeface="Economica"/>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rgbClr val="FFFFFF"/>
                </a:solidFill>
                <a:latin typeface="Economica"/>
                <a:ea typeface="Economica"/>
                <a:cs typeface="Economica"/>
                <a:sym typeface="Economica"/>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rgbClr val="FFFFFF"/>
                </a:solidFill>
                <a:latin typeface="Economica"/>
                <a:ea typeface="Economica"/>
                <a:cs typeface="Economica"/>
                <a:sym typeface="Economica"/>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rgbClr val="FFFFFF"/>
                </a:solidFill>
                <a:latin typeface="Economica"/>
                <a:ea typeface="Economica"/>
                <a:cs typeface="Economica"/>
                <a:sym typeface="Economica"/>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rgbClr val="FFFFFF"/>
                </a:solidFill>
                <a:latin typeface="Economica"/>
                <a:ea typeface="Economica"/>
                <a:cs typeface="Economica"/>
                <a:sym typeface="Economica"/>
              </a:defRPr>
            </a:lvl9pPr>
          </a:lstStyle>
          <a:p>
            <a:pPr indent="0" lvl="0" marL="0" rtl="0" algn="r">
              <a:spcBef>
                <a:spcPts val="0"/>
              </a:spcBef>
              <a:spcAft>
                <a:spcPts val="0"/>
              </a:spcAft>
              <a:buNone/>
            </a:pPr>
            <a:fld id="{00000000-1234-1234-1234-123412341234}" type="slidenum">
              <a:rPr lang="da"/>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lpasset layout 11">
  <p:cSld name="AUTOLAYOUT_16">
    <p:bg>
      <p:bgPr>
        <a:solidFill>
          <a:srgbClr val="FFFFFF"/>
        </a:solidFill>
      </p:bgPr>
    </p:bg>
    <p:spTree>
      <p:nvGrpSpPr>
        <p:cNvPr id="88" name="Shape 88"/>
        <p:cNvGrpSpPr/>
        <p:nvPr/>
      </p:nvGrpSpPr>
      <p:grpSpPr>
        <a:xfrm>
          <a:off x="0" y="0"/>
          <a:ext cx="0" cy="0"/>
          <a:chOff x="0" y="0"/>
          <a:chExt cx="0" cy="0"/>
        </a:xfrm>
      </p:grpSpPr>
      <p:sp>
        <p:nvSpPr>
          <p:cNvPr id="89" name="Google Shape;89;p43"/>
          <p:cNvSpPr/>
          <p:nvPr/>
        </p:nvSpPr>
        <p:spPr>
          <a:xfrm>
            <a:off x="0" y="0"/>
            <a:ext cx="91440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 name="Google Shape;90;p4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Economica"/>
                <a:ea typeface="Economica"/>
                <a:cs typeface="Economica"/>
                <a:sym typeface="Economica"/>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Economica"/>
                <a:ea typeface="Economica"/>
                <a:cs typeface="Economica"/>
                <a:sym typeface="Economica"/>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Economica"/>
                <a:ea typeface="Economica"/>
                <a:cs typeface="Economica"/>
                <a:sym typeface="Economica"/>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Economica"/>
                <a:ea typeface="Economica"/>
                <a:cs typeface="Economica"/>
                <a:sym typeface="Economica"/>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Economica"/>
                <a:ea typeface="Economica"/>
                <a:cs typeface="Economica"/>
                <a:sym typeface="Economica"/>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Economica"/>
                <a:ea typeface="Economica"/>
                <a:cs typeface="Economica"/>
                <a:sym typeface="Economica"/>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Economica"/>
                <a:ea typeface="Economica"/>
                <a:cs typeface="Economica"/>
                <a:sym typeface="Economica"/>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Economica"/>
                <a:ea typeface="Economica"/>
                <a:cs typeface="Economica"/>
                <a:sym typeface="Economica"/>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Economica"/>
                <a:ea typeface="Economica"/>
                <a:cs typeface="Economica"/>
                <a:sym typeface="Economica"/>
              </a:defRPr>
            </a:lvl9pPr>
          </a:lstStyle>
          <a:p>
            <a:pPr indent="0" lvl="0" marL="0" rtl="0" algn="r">
              <a:spcBef>
                <a:spcPts val="0"/>
              </a:spcBef>
              <a:spcAft>
                <a:spcPts val="0"/>
              </a:spcAft>
              <a:buNone/>
            </a:pPr>
            <a:fld id="{00000000-1234-1234-1234-123412341234}" type="slidenum">
              <a:rPr lang="da"/>
              <a:t>‹#›</a:t>
            </a:fld>
            <a:endParaRPr/>
          </a:p>
        </p:txBody>
      </p:sp>
      <p:sp>
        <p:nvSpPr>
          <p:cNvPr id="91" name="Google Shape;91;p43"/>
          <p:cNvSpPr txBox="1"/>
          <p:nvPr>
            <p:ph type="title"/>
          </p:nvPr>
        </p:nvSpPr>
        <p:spPr>
          <a:xfrm>
            <a:off x="329350" y="1108375"/>
            <a:ext cx="3997500" cy="10242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SzPts val="4200"/>
              <a:buNone/>
              <a:defRPr b="1" sz="2800">
                <a:solidFill>
                  <a:srgbClr val="212121"/>
                </a:solidFill>
              </a:defRPr>
            </a:lvl1pPr>
            <a:lvl2pPr lvl="1" algn="l">
              <a:lnSpc>
                <a:spcPct val="100000"/>
              </a:lnSpc>
              <a:spcBef>
                <a:spcPts val="0"/>
              </a:spcBef>
              <a:spcAft>
                <a:spcPts val="0"/>
              </a:spcAft>
              <a:buSzPts val="4200"/>
              <a:buNone/>
              <a:defRPr b="1" sz="2800">
                <a:solidFill>
                  <a:srgbClr val="212121"/>
                </a:solidFill>
              </a:defRPr>
            </a:lvl2pPr>
            <a:lvl3pPr lvl="2" algn="l">
              <a:lnSpc>
                <a:spcPct val="100000"/>
              </a:lnSpc>
              <a:spcBef>
                <a:spcPts val="0"/>
              </a:spcBef>
              <a:spcAft>
                <a:spcPts val="0"/>
              </a:spcAft>
              <a:buSzPts val="4200"/>
              <a:buNone/>
              <a:defRPr b="1" sz="2800">
                <a:solidFill>
                  <a:srgbClr val="212121"/>
                </a:solidFill>
              </a:defRPr>
            </a:lvl3pPr>
            <a:lvl4pPr lvl="3" algn="l">
              <a:lnSpc>
                <a:spcPct val="100000"/>
              </a:lnSpc>
              <a:spcBef>
                <a:spcPts val="0"/>
              </a:spcBef>
              <a:spcAft>
                <a:spcPts val="0"/>
              </a:spcAft>
              <a:buSzPts val="4200"/>
              <a:buNone/>
              <a:defRPr b="1" sz="2800">
                <a:solidFill>
                  <a:srgbClr val="212121"/>
                </a:solidFill>
              </a:defRPr>
            </a:lvl4pPr>
            <a:lvl5pPr lvl="4" algn="l">
              <a:lnSpc>
                <a:spcPct val="100000"/>
              </a:lnSpc>
              <a:spcBef>
                <a:spcPts val="0"/>
              </a:spcBef>
              <a:spcAft>
                <a:spcPts val="0"/>
              </a:spcAft>
              <a:buSzPts val="4200"/>
              <a:buNone/>
              <a:defRPr b="1" sz="2800">
                <a:solidFill>
                  <a:srgbClr val="212121"/>
                </a:solidFill>
              </a:defRPr>
            </a:lvl5pPr>
            <a:lvl6pPr lvl="5" algn="l">
              <a:lnSpc>
                <a:spcPct val="100000"/>
              </a:lnSpc>
              <a:spcBef>
                <a:spcPts val="0"/>
              </a:spcBef>
              <a:spcAft>
                <a:spcPts val="0"/>
              </a:spcAft>
              <a:buSzPts val="4200"/>
              <a:buNone/>
              <a:defRPr b="1" sz="2800">
                <a:solidFill>
                  <a:srgbClr val="212121"/>
                </a:solidFill>
              </a:defRPr>
            </a:lvl6pPr>
            <a:lvl7pPr lvl="6" algn="l">
              <a:lnSpc>
                <a:spcPct val="100000"/>
              </a:lnSpc>
              <a:spcBef>
                <a:spcPts val="0"/>
              </a:spcBef>
              <a:spcAft>
                <a:spcPts val="0"/>
              </a:spcAft>
              <a:buSzPts val="4200"/>
              <a:buNone/>
              <a:defRPr b="1" sz="2800">
                <a:solidFill>
                  <a:srgbClr val="212121"/>
                </a:solidFill>
              </a:defRPr>
            </a:lvl7pPr>
            <a:lvl8pPr lvl="7" algn="l">
              <a:lnSpc>
                <a:spcPct val="100000"/>
              </a:lnSpc>
              <a:spcBef>
                <a:spcPts val="0"/>
              </a:spcBef>
              <a:spcAft>
                <a:spcPts val="0"/>
              </a:spcAft>
              <a:buSzPts val="4200"/>
              <a:buNone/>
              <a:defRPr b="1" sz="2800">
                <a:solidFill>
                  <a:srgbClr val="212121"/>
                </a:solidFill>
              </a:defRPr>
            </a:lvl8pPr>
            <a:lvl9pPr lvl="8" algn="l">
              <a:lnSpc>
                <a:spcPct val="100000"/>
              </a:lnSpc>
              <a:spcBef>
                <a:spcPts val="0"/>
              </a:spcBef>
              <a:spcAft>
                <a:spcPts val="0"/>
              </a:spcAft>
              <a:buSzPts val="4200"/>
              <a:buNone/>
              <a:defRPr b="1" sz="2800">
                <a:solidFill>
                  <a:srgbClr val="212121"/>
                </a:solidFill>
              </a:defRPr>
            </a:lvl9pPr>
          </a:lstStyle>
          <a:p/>
        </p:txBody>
      </p:sp>
      <p:sp>
        <p:nvSpPr>
          <p:cNvPr id="92" name="Google Shape;92;p43"/>
          <p:cNvSpPr txBox="1"/>
          <p:nvPr>
            <p:ph idx="1" type="body"/>
          </p:nvPr>
        </p:nvSpPr>
        <p:spPr>
          <a:xfrm>
            <a:off x="329350" y="2195100"/>
            <a:ext cx="3997500" cy="1835100"/>
          </a:xfrm>
          <a:prstGeom prst="rect">
            <a:avLst/>
          </a:prstGeom>
          <a:noFill/>
          <a:ln>
            <a:noFill/>
          </a:ln>
        </p:spPr>
        <p:txBody>
          <a:bodyPr anchorCtr="0" anchor="t" bIns="91425" lIns="91425" spcFirstLastPara="1" rIns="91425" wrap="square" tIns="91425">
            <a:normAutofit/>
          </a:bodyPr>
          <a:lstStyle>
            <a:lvl1pPr indent="-330200" lvl="0" marL="457200" algn="l">
              <a:lnSpc>
                <a:spcPct val="115000"/>
              </a:lnSpc>
              <a:spcBef>
                <a:spcPts val="0"/>
              </a:spcBef>
              <a:spcAft>
                <a:spcPts val="0"/>
              </a:spcAft>
              <a:buClr>
                <a:srgbClr val="616161"/>
              </a:buClr>
              <a:buSzPts val="1600"/>
              <a:buChar char="●"/>
              <a:defRPr sz="1600">
                <a:solidFill>
                  <a:srgbClr val="616161"/>
                </a:solidFill>
              </a:defRPr>
            </a:lvl1pPr>
            <a:lvl2pPr indent="-317500" lvl="1" marL="914400" algn="l">
              <a:lnSpc>
                <a:spcPct val="115000"/>
              </a:lnSpc>
              <a:spcBef>
                <a:spcPts val="0"/>
              </a:spcBef>
              <a:spcAft>
                <a:spcPts val="0"/>
              </a:spcAft>
              <a:buClr>
                <a:srgbClr val="616161"/>
              </a:buClr>
              <a:buSzPts val="1400"/>
              <a:buChar char="○"/>
              <a:defRPr sz="1400">
                <a:solidFill>
                  <a:srgbClr val="616161"/>
                </a:solidFill>
              </a:defRPr>
            </a:lvl2pPr>
            <a:lvl3pPr indent="-317500" lvl="2" marL="1371600" algn="l">
              <a:lnSpc>
                <a:spcPct val="115000"/>
              </a:lnSpc>
              <a:spcBef>
                <a:spcPts val="0"/>
              </a:spcBef>
              <a:spcAft>
                <a:spcPts val="0"/>
              </a:spcAft>
              <a:buClr>
                <a:srgbClr val="616161"/>
              </a:buClr>
              <a:buSzPts val="1400"/>
              <a:buChar char="■"/>
              <a:defRPr sz="1400">
                <a:solidFill>
                  <a:srgbClr val="616161"/>
                </a:solidFill>
              </a:defRPr>
            </a:lvl3pPr>
            <a:lvl4pPr indent="-317500" lvl="3" marL="1828800" algn="l">
              <a:lnSpc>
                <a:spcPct val="115000"/>
              </a:lnSpc>
              <a:spcBef>
                <a:spcPts val="0"/>
              </a:spcBef>
              <a:spcAft>
                <a:spcPts val="0"/>
              </a:spcAft>
              <a:buClr>
                <a:srgbClr val="616161"/>
              </a:buClr>
              <a:buSzPts val="1400"/>
              <a:buChar char="●"/>
              <a:defRPr sz="1400">
                <a:solidFill>
                  <a:srgbClr val="616161"/>
                </a:solidFill>
              </a:defRPr>
            </a:lvl4pPr>
            <a:lvl5pPr indent="-317500" lvl="4" marL="2286000" algn="l">
              <a:lnSpc>
                <a:spcPct val="115000"/>
              </a:lnSpc>
              <a:spcBef>
                <a:spcPts val="0"/>
              </a:spcBef>
              <a:spcAft>
                <a:spcPts val="0"/>
              </a:spcAft>
              <a:buClr>
                <a:srgbClr val="616161"/>
              </a:buClr>
              <a:buSzPts val="1400"/>
              <a:buChar char="○"/>
              <a:defRPr sz="1400">
                <a:solidFill>
                  <a:srgbClr val="616161"/>
                </a:solidFill>
              </a:defRPr>
            </a:lvl5pPr>
            <a:lvl6pPr indent="-317500" lvl="5" marL="2743200" algn="l">
              <a:lnSpc>
                <a:spcPct val="115000"/>
              </a:lnSpc>
              <a:spcBef>
                <a:spcPts val="0"/>
              </a:spcBef>
              <a:spcAft>
                <a:spcPts val="0"/>
              </a:spcAft>
              <a:buClr>
                <a:srgbClr val="616161"/>
              </a:buClr>
              <a:buSzPts val="1400"/>
              <a:buChar char="■"/>
              <a:defRPr sz="1400">
                <a:solidFill>
                  <a:srgbClr val="616161"/>
                </a:solidFill>
              </a:defRPr>
            </a:lvl6pPr>
            <a:lvl7pPr indent="-317500" lvl="6" marL="3200400" algn="l">
              <a:lnSpc>
                <a:spcPct val="115000"/>
              </a:lnSpc>
              <a:spcBef>
                <a:spcPts val="0"/>
              </a:spcBef>
              <a:spcAft>
                <a:spcPts val="0"/>
              </a:spcAft>
              <a:buClr>
                <a:srgbClr val="616161"/>
              </a:buClr>
              <a:buSzPts val="1400"/>
              <a:buChar char="●"/>
              <a:defRPr sz="1400">
                <a:solidFill>
                  <a:srgbClr val="616161"/>
                </a:solidFill>
              </a:defRPr>
            </a:lvl7pPr>
            <a:lvl8pPr indent="-317500" lvl="7" marL="3657600" algn="l">
              <a:lnSpc>
                <a:spcPct val="115000"/>
              </a:lnSpc>
              <a:spcBef>
                <a:spcPts val="0"/>
              </a:spcBef>
              <a:spcAft>
                <a:spcPts val="0"/>
              </a:spcAft>
              <a:buClr>
                <a:srgbClr val="616161"/>
              </a:buClr>
              <a:buSzPts val="1400"/>
              <a:buChar char="○"/>
              <a:defRPr sz="1400">
                <a:solidFill>
                  <a:srgbClr val="616161"/>
                </a:solidFill>
              </a:defRPr>
            </a:lvl8pPr>
            <a:lvl9pPr indent="-317500" lvl="8" marL="4114800" algn="l">
              <a:lnSpc>
                <a:spcPct val="115000"/>
              </a:lnSpc>
              <a:spcBef>
                <a:spcPts val="0"/>
              </a:spcBef>
              <a:spcAft>
                <a:spcPts val="0"/>
              </a:spcAft>
              <a:buClr>
                <a:srgbClr val="616161"/>
              </a:buClr>
              <a:buSzPts val="1400"/>
              <a:buChar char="■"/>
              <a:defRPr sz="1400">
                <a:solidFill>
                  <a:srgbClr val="616161"/>
                </a:solidFill>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93" name="Shape 93"/>
        <p:cNvGrpSpPr/>
        <p:nvPr/>
      </p:nvGrpSpPr>
      <p:grpSpPr>
        <a:xfrm>
          <a:off x="0" y="0"/>
          <a:ext cx="0" cy="0"/>
          <a:chOff x="0" y="0"/>
          <a:chExt cx="0" cy="0"/>
        </a:xfrm>
      </p:grpSpPr>
      <p:sp>
        <p:nvSpPr>
          <p:cNvPr id="94" name="Google Shape;94;p44"/>
          <p:cNvSpPr txBox="1"/>
          <p:nvPr>
            <p:ph type="title"/>
          </p:nvPr>
        </p:nvSpPr>
        <p:spPr>
          <a:xfrm>
            <a:off x="311700" y="315925"/>
            <a:ext cx="8520600" cy="8313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SzPts val="4200"/>
              <a:buNone/>
              <a:defRPr/>
            </a:lvl1pPr>
            <a:lvl2pPr lvl="1" algn="l">
              <a:lnSpc>
                <a:spcPct val="100000"/>
              </a:lnSpc>
              <a:spcBef>
                <a:spcPts val="0"/>
              </a:spcBef>
              <a:spcAft>
                <a:spcPts val="0"/>
              </a:spcAft>
              <a:buSzPts val="4200"/>
              <a:buNone/>
              <a:defRPr/>
            </a:lvl2pPr>
            <a:lvl3pPr lvl="2" algn="l">
              <a:lnSpc>
                <a:spcPct val="100000"/>
              </a:lnSpc>
              <a:spcBef>
                <a:spcPts val="0"/>
              </a:spcBef>
              <a:spcAft>
                <a:spcPts val="0"/>
              </a:spcAft>
              <a:buSzPts val="4200"/>
              <a:buNone/>
              <a:defRPr/>
            </a:lvl3pPr>
            <a:lvl4pPr lvl="3" algn="l">
              <a:lnSpc>
                <a:spcPct val="100000"/>
              </a:lnSpc>
              <a:spcBef>
                <a:spcPts val="0"/>
              </a:spcBef>
              <a:spcAft>
                <a:spcPts val="0"/>
              </a:spcAft>
              <a:buSzPts val="4200"/>
              <a:buNone/>
              <a:defRPr/>
            </a:lvl4pPr>
            <a:lvl5pPr lvl="4" algn="l">
              <a:lnSpc>
                <a:spcPct val="100000"/>
              </a:lnSpc>
              <a:spcBef>
                <a:spcPts val="0"/>
              </a:spcBef>
              <a:spcAft>
                <a:spcPts val="0"/>
              </a:spcAft>
              <a:buSzPts val="4200"/>
              <a:buNone/>
              <a:defRPr/>
            </a:lvl5pPr>
            <a:lvl6pPr lvl="5" algn="l">
              <a:lnSpc>
                <a:spcPct val="100000"/>
              </a:lnSpc>
              <a:spcBef>
                <a:spcPts val="0"/>
              </a:spcBef>
              <a:spcAft>
                <a:spcPts val="0"/>
              </a:spcAft>
              <a:buSzPts val="4200"/>
              <a:buNone/>
              <a:defRPr/>
            </a:lvl6pPr>
            <a:lvl7pPr lvl="6" algn="l">
              <a:lnSpc>
                <a:spcPct val="100000"/>
              </a:lnSpc>
              <a:spcBef>
                <a:spcPts val="0"/>
              </a:spcBef>
              <a:spcAft>
                <a:spcPts val="0"/>
              </a:spcAft>
              <a:buSzPts val="4200"/>
              <a:buNone/>
              <a:defRPr/>
            </a:lvl7pPr>
            <a:lvl8pPr lvl="7" algn="l">
              <a:lnSpc>
                <a:spcPct val="100000"/>
              </a:lnSpc>
              <a:spcBef>
                <a:spcPts val="0"/>
              </a:spcBef>
              <a:spcAft>
                <a:spcPts val="0"/>
              </a:spcAft>
              <a:buSzPts val="4200"/>
              <a:buNone/>
              <a:defRPr/>
            </a:lvl8pPr>
            <a:lvl9pPr lvl="8" algn="l">
              <a:lnSpc>
                <a:spcPct val="100000"/>
              </a:lnSpc>
              <a:spcBef>
                <a:spcPts val="0"/>
              </a:spcBef>
              <a:spcAft>
                <a:spcPts val="0"/>
              </a:spcAft>
              <a:buSzPts val="4200"/>
              <a:buNone/>
              <a:defRPr/>
            </a:lvl9pPr>
          </a:lstStyle>
          <a:p/>
        </p:txBody>
      </p:sp>
      <p:sp>
        <p:nvSpPr>
          <p:cNvPr id="95" name="Google Shape;95;p44"/>
          <p:cNvSpPr txBox="1"/>
          <p:nvPr>
            <p:ph idx="1" type="body"/>
          </p:nvPr>
        </p:nvSpPr>
        <p:spPr>
          <a:xfrm>
            <a:off x="311700" y="1225225"/>
            <a:ext cx="3999900" cy="33540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96" name="Google Shape;96;p44"/>
          <p:cNvSpPr txBox="1"/>
          <p:nvPr>
            <p:ph idx="2" type="body"/>
          </p:nvPr>
        </p:nvSpPr>
        <p:spPr>
          <a:xfrm>
            <a:off x="4832400" y="1225225"/>
            <a:ext cx="3999900" cy="33540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97" name="Google Shape;97;p4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Economica"/>
                <a:ea typeface="Economica"/>
                <a:cs typeface="Economica"/>
                <a:sym typeface="Economica"/>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Economica"/>
                <a:ea typeface="Economica"/>
                <a:cs typeface="Economica"/>
                <a:sym typeface="Economica"/>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Economica"/>
                <a:ea typeface="Economica"/>
                <a:cs typeface="Economica"/>
                <a:sym typeface="Economica"/>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Economica"/>
                <a:ea typeface="Economica"/>
                <a:cs typeface="Economica"/>
                <a:sym typeface="Economica"/>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Economica"/>
                <a:ea typeface="Economica"/>
                <a:cs typeface="Economica"/>
                <a:sym typeface="Economica"/>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Economica"/>
                <a:ea typeface="Economica"/>
                <a:cs typeface="Economica"/>
                <a:sym typeface="Economica"/>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Economica"/>
                <a:ea typeface="Economica"/>
                <a:cs typeface="Economica"/>
                <a:sym typeface="Economica"/>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Economica"/>
                <a:ea typeface="Economica"/>
                <a:cs typeface="Economica"/>
                <a:sym typeface="Economica"/>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Economica"/>
                <a:ea typeface="Economica"/>
                <a:cs typeface="Economica"/>
                <a:sym typeface="Economica"/>
              </a:defRPr>
            </a:lvl9pPr>
          </a:lstStyle>
          <a:p>
            <a:pPr indent="0" lvl="0" marL="0" rtl="0" algn="r">
              <a:spcBef>
                <a:spcPts val="0"/>
              </a:spcBef>
              <a:spcAft>
                <a:spcPts val="0"/>
              </a:spcAft>
              <a:buNone/>
            </a:pPr>
            <a:fld id="{00000000-1234-1234-1234-123412341234}" type="slidenum">
              <a:rPr lang="da"/>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lpasset layout 10">
  <p:cSld name="AUTOLAYOUT_17">
    <p:bg>
      <p:bgPr>
        <a:solidFill>
          <a:srgbClr val="FFFFFF"/>
        </a:solidFill>
      </p:bgPr>
    </p:bg>
    <p:spTree>
      <p:nvGrpSpPr>
        <p:cNvPr id="98" name="Shape 98"/>
        <p:cNvGrpSpPr/>
        <p:nvPr/>
      </p:nvGrpSpPr>
      <p:grpSpPr>
        <a:xfrm>
          <a:off x="0" y="0"/>
          <a:ext cx="0" cy="0"/>
          <a:chOff x="0" y="0"/>
          <a:chExt cx="0" cy="0"/>
        </a:xfrm>
      </p:grpSpPr>
      <p:sp>
        <p:nvSpPr>
          <p:cNvPr id="99" name="Google Shape;99;p45"/>
          <p:cNvSpPr/>
          <p:nvPr/>
        </p:nvSpPr>
        <p:spPr>
          <a:xfrm>
            <a:off x="0" y="0"/>
            <a:ext cx="9144000" cy="51435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 name="Google Shape;100;p45"/>
          <p:cNvSpPr/>
          <p:nvPr/>
        </p:nvSpPr>
        <p:spPr>
          <a:xfrm>
            <a:off x="3389100" y="0"/>
            <a:ext cx="57549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1" name="Google Shape;101;p4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Economica"/>
                <a:ea typeface="Economica"/>
                <a:cs typeface="Economica"/>
                <a:sym typeface="Economica"/>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Economica"/>
                <a:ea typeface="Economica"/>
                <a:cs typeface="Economica"/>
                <a:sym typeface="Economica"/>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Economica"/>
                <a:ea typeface="Economica"/>
                <a:cs typeface="Economica"/>
                <a:sym typeface="Economica"/>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Economica"/>
                <a:ea typeface="Economica"/>
                <a:cs typeface="Economica"/>
                <a:sym typeface="Economica"/>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Economica"/>
                <a:ea typeface="Economica"/>
                <a:cs typeface="Economica"/>
                <a:sym typeface="Economica"/>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Economica"/>
                <a:ea typeface="Economica"/>
                <a:cs typeface="Economica"/>
                <a:sym typeface="Economica"/>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Economica"/>
                <a:ea typeface="Economica"/>
                <a:cs typeface="Economica"/>
                <a:sym typeface="Economica"/>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Economica"/>
                <a:ea typeface="Economica"/>
                <a:cs typeface="Economica"/>
                <a:sym typeface="Economica"/>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Economica"/>
                <a:ea typeface="Economica"/>
                <a:cs typeface="Economica"/>
                <a:sym typeface="Economica"/>
              </a:defRPr>
            </a:lvl9pPr>
          </a:lstStyle>
          <a:p>
            <a:pPr indent="0" lvl="0" marL="0" rtl="0" algn="r">
              <a:spcBef>
                <a:spcPts val="0"/>
              </a:spcBef>
              <a:spcAft>
                <a:spcPts val="0"/>
              </a:spcAft>
              <a:buNone/>
            </a:pPr>
            <a:fld id="{00000000-1234-1234-1234-123412341234}" type="slidenum">
              <a:rPr lang="da"/>
              <a:t>‹#›</a:t>
            </a:fld>
            <a:endParaRPr/>
          </a:p>
        </p:txBody>
      </p:sp>
      <p:sp>
        <p:nvSpPr>
          <p:cNvPr id="102" name="Google Shape;102;p45"/>
          <p:cNvSpPr txBox="1"/>
          <p:nvPr>
            <p:ph type="title"/>
          </p:nvPr>
        </p:nvSpPr>
        <p:spPr>
          <a:xfrm>
            <a:off x="321825" y="694100"/>
            <a:ext cx="2651400" cy="1781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4200"/>
              <a:buNone/>
              <a:defRPr b="1" sz="2600">
                <a:solidFill>
                  <a:schemeClr val="dk1"/>
                </a:solidFill>
              </a:defRPr>
            </a:lvl1pPr>
            <a:lvl2pPr lvl="1" algn="l">
              <a:lnSpc>
                <a:spcPct val="100000"/>
              </a:lnSpc>
              <a:spcBef>
                <a:spcPts val="0"/>
              </a:spcBef>
              <a:spcAft>
                <a:spcPts val="0"/>
              </a:spcAft>
              <a:buSzPts val="4200"/>
              <a:buNone/>
              <a:defRPr b="1" sz="2600">
                <a:solidFill>
                  <a:schemeClr val="dk1"/>
                </a:solidFill>
              </a:defRPr>
            </a:lvl2pPr>
            <a:lvl3pPr lvl="2" algn="l">
              <a:lnSpc>
                <a:spcPct val="100000"/>
              </a:lnSpc>
              <a:spcBef>
                <a:spcPts val="0"/>
              </a:spcBef>
              <a:spcAft>
                <a:spcPts val="0"/>
              </a:spcAft>
              <a:buSzPts val="4200"/>
              <a:buNone/>
              <a:defRPr b="1" sz="2600">
                <a:solidFill>
                  <a:schemeClr val="dk1"/>
                </a:solidFill>
              </a:defRPr>
            </a:lvl3pPr>
            <a:lvl4pPr lvl="3" algn="l">
              <a:lnSpc>
                <a:spcPct val="100000"/>
              </a:lnSpc>
              <a:spcBef>
                <a:spcPts val="0"/>
              </a:spcBef>
              <a:spcAft>
                <a:spcPts val="0"/>
              </a:spcAft>
              <a:buSzPts val="4200"/>
              <a:buNone/>
              <a:defRPr b="1" sz="2600">
                <a:solidFill>
                  <a:schemeClr val="dk1"/>
                </a:solidFill>
              </a:defRPr>
            </a:lvl4pPr>
            <a:lvl5pPr lvl="4" algn="l">
              <a:lnSpc>
                <a:spcPct val="100000"/>
              </a:lnSpc>
              <a:spcBef>
                <a:spcPts val="0"/>
              </a:spcBef>
              <a:spcAft>
                <a:spcPts val="0"/>
              </a:spcAft>
              <a:buSzPts val="4200"/>
              <a:buNone/>
              <a:defRPr b="1" sz="2600">
                <a:solidFill>
                  <a:schemeClr val="dk1"/>
                </a:solidFill>
              </a:defRPr>
            </a:lvl5pPr>
            <a:lvl6pPr lvl="5" algn="l">
              <a:lnSpc>
                <a:spcPct val="100000"/>
              </a:lnSpc>
              <a:spcBef>
                <a:spcPts val="0"/>
              </a:spcBef>
              <a:spcAft>
                <a:spcPts val="0"/>
              </a:spcAft>
              <a:buSzPts val="4200"/>
              <a:buNone/>
              <a:defRPr b="1" sz="2600">
                <a:solidFill>
                  <a:schemeClr val="dk1"/>
                </a:solidFill>
              </a:defRPr>
            </a:lvl6pPr>
            <a:lvl7pPr lvl="6" algn="l">
              <a:lnSpc>
                <a:spcPct val="100000"/>
              </a:lnSpc>
              <a:spcBef>
                <a:spcPts val="0"/>
              </a:spcBef>
              <a:spcAft>
                <a:spcPts val="0"/>
              </a:spcAft>
              <a:buSzPts val="4200"/>
              <a:buNone/>
              <a:defRPr b="1" sz="2600">
                <a:solidFill>
                  <a:schemeClr val="dk1"/>
                </a:solidFill>
              </a:defRPr>
            </a:lvl7pPr>
            <a:lvl8pPr lvl="7" algn="l">
              <a:lnSpc>
                <a:spcPct val="100000"/>
              </a:lnSpc>
              <a:spcBef>
                <a:spcPts val="0"/>
              </a:spcBef>
              <a:spcAft>
                <a:spcPts val="0"/>
              </a:spcAft>
              <a:buSzPts val="4200"/>
              <a:buNone/>
              <a:defRPr b="1" sz="2600">
                <a:solidFill>
                  <a:schemeClr val="dk1"/>
                </a:solidFill>
              </a:defRPr>
            </a:lvl8pPr>
            <a:lvl9pPr lvl="8" algn="l">
              <a:lnSpc>
                <a:spcPct val="100000"/>
              </a:lnSpc>
              <a:spcBef>
                <a:spcPts val="0"/>
              </a:spcBef>
              <a:spcAft>
                <a:spcPts val="0"/>
              </a:spcAft>
              <a:buSzPts val="4200"/>
              <a:buNone/>
              <a:defRPr b="1" sz="2600">
                <a:solidFill>
                  <a:schemeClr val="dk1"/>
                </a:solidFill>
              </a:defRPr>
            </a:lvl9pPr>
          </a:lstStyle>
          <a:p/>
        </p:txBody>
      </p:sp>
      <p:cxnSp>
        <p:nvCxnSpPr>
          <p:cNvPr id="103" name="Google Shape;103;p45"/>
          <p:cNvCxnSpPr/>
          <p:nvPr/>
        </p:nvCxnSpPr>
        <p:spPr>
          <a:xfrm>
            <a:off x="372950" y="511683"/>
            <a:ext cx="642300" cy="0"/>
          </a:xfrm>
          <a:prstGeom prst="straightConnector1">
            <a:avLst/>
          </a:prstGeom>
          <a:noFill/>
          <a:ln cap="flat" cmpd="sng" w="76200">
            <a:solidFill>
              <a:schemeClr val="accent5"/>
            </a:solidFill>
            <a:prstDash val="solid"/>
            <a:round/>
            <a:headEnd len="sm" w="sm" type="none"/>
            <a:tailEnd len="sm" w="sm" type="none"/>
          </a:ln>
        </p:spPr>
      </p:cxnSp>
      <p:sp>
        <p:nvSpPr>
          <p:cNvPr id="104" name="Google Shape;104;p45"/>
          <p:cNvSpPr txBox="1"/>
          <p:nvPr>
            <p:ph idx="1" type="body"/>
          </p:nvPr>
        </p:nvSpPr>
        <p:spPr>
          <a:xfrm>
            <a:off x="321825" y="2506879"/>
            <a:ext cx="2651400" cy="19371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Clr>
                <a:schemeClr val="dk1"/>
              </a:buClr>
              <a:buSzPts val="1400"/>
              <a:buChar char="●"/>
              <a:defRPr sz="1400">
                <a:solidFill>
                  <a:schemeClr val="dk1"/>
                </a:solidFill>
              </a:defRPr>
            </a:lvl1pPr>
            <a:lvl2pPr indent="-304800" lvl="1" marL="914400" algn="l">
              <a:lnSpc>
                <a:spcPct val="115000"/>
              </a:lnSpc>
              <a:spcBef>
                <a:spcPts val="0"/>
              </a:spcBef>
              <a:spcAft>
                <a:spcPts val="0"/>
              </a:spcAft>
              <a:buClr>
                <a:schemeClr val="dk1"/>
              </a:buClr>
              <a:buSzPts val="1200"/>
              <a:buChar char="○"/>
              <a:defRPr sz="1200">
                <a:solidFill>
                  <a:schemeClr val="dk1"/>
                </a:solidFill>
              </a:defRPr>
            </a:lvl2pPr>
            <a:lvl3pPr indent="-304800" lvl="2" marL="1371600" algn="l">
              <a:lnSpc>
                <a:spcPct val="115000"/>
              </a:lnSpc>
              <a:spcBef>
                <a:spcPts val="0"/>
              </a:spcBef>
              <a:spcAft>
                <a:spcPts val="0"/>
              </a:spcAft>
              <a:buClr>
                <a:schemeClr val="dk1"/>
              </a:buClr>
              <a:buSzPts val="1200"/>
              <a:buChar char="■"/>
              <a:defRPr sz="1200">
                <a:solidFill>
                  <a:schemeClr val="dk1"/>
                </a:solidFill>
              </a:defRPr>
            </a:lvl3pPr>
            <a:lvl4pPr indent="-304800" lvl="3" marL="1828800" algn="l">
              <a:lnSpc>
                <a:spcPct val="115000"/>
              </a:lnSpc>
              <a:spcBef>
                <a:spcPts val="0"/>
              </a:spcBef>
              <a:spcAft>
                <a:spcPts val="0"/>
              </a:spcAft>
              <a:buClr>
                <a:schemeClr val="dk1"/>
              </a:buClr>
              <a:buSzPts val="1200"/>
              <a:buChar char="●"/>
              <a:defRPr sz="1200">
                <a:solidFill>
                  <a:schemeClr val="dk1"/>
                </a:solidFill>
              </a:defRPr>
            </a:lvl4pPr>
            <a:lvl5pPr indent="-304800" lvl="4" marL="2286000" algn="l">
              <a:lnSpc>
                <a:spcPct val="115000"/>
              </a:lnSpc>
              <a:spcBef>
                <a:spcPts val="0"/>
              </a:spcBef>
              <a:spcAft>
                <a:spcPts val="0"/>
              </a:spcAft>
              <a:buClr>
                <a:schemeClr val="dk1"/>
              </a:buClr>
              <a:buSzPts val="1200"/>
              <a:buChar char="○"/>
              <a:defRPr sz="1200">
                <a:solidFill>
                  <a:schemeClr val="dk1"/>
                </a:solidFill>
              </a:defRPr>
            </a:lvl5pPr>
            <a:lvl6pPr indent="-304800" lvl="5" marL="2743200" algn="l">
              <a:lnSpc>
                <a:spcPct val="115000"/>
              </a:lnSpc>
              <a:spcBef>
                <a:spcPts val="0"/>
              </a:spcBef>
              <a:spcAft>
                <a:spcPts val="0"/>
              </a:spcAft>
              <a:buClr>
                <a:schemeClr val="dk1"/>
              </a:buClr>
              <a:buSzPts val="1200"/>
              <a:buChar char="■"/>
              <a:defRPr sz="1200">
                <a:solidFill>
                  <a:schemeClr val="dk1"/>
                </a:solidFill>
              </a:defRPr>
            </a:lvl6pPr>
            <a:lvl7pPr indent="-304800" lvl="6" marL="3200400" algn="l">
              <a:lnSpc>
                <a:spcPct val="115000"/>
              </a:lnSpc>
              <a:spcBef>
                <a:spcPts val="0"/>
              </a:spcBef>
              <a:spcAft>
                <a:spcPts val="0"/>
              </a:spcAft>
              <a:buClr>
                <a:schemeClr val="dk1"/>
              </a:buClr>
              <a:buSzPts val="1200"/>
              <a:buChar char="●"/>
              <a:defRPr sz="1200">
                <a:solidFill>
                  <a:schemeClr val="dk1"/>
                </a:solidFill>
              </a:defRPr>
            </a:lvl7pPr>
            <a:lvl8pPr indent="-304800" lvl="7" marL="3657600" algn="l">
              <a:lnSpc>
                <a:spcPct val="115000"/>
              </a:lnSpc>
              <a:spcBef>
                <a:spcPts val="0"/>
              </a:spcBef>
              <a:spcAft>
                <a:spcPts val="0"/>
              </a:spcAft>
              <a:buClr>
                <a:schemeClr val="dk1"/>
              </a:buClr>
              <a:buSzPts val="1200"/>
              <a:buChar char="○"/>
              <a:defRPr sz="1200">
                <a:solidFill>
                  <a:schemeClr val="dk1"/>
                </a:solidFill>
              </a:defRPr>
            </a:lvl8pPr>
            <a:lvl9pPr indent="-304800" lvl="8" marL="4114800" algn="l">
              <a:lnSpc>
                <a:spcPct val="115000"/>
              </a:lnSpc>
              <a:spcBef>
                <a:spcPts val="0"/>
              </a:spcBef>
              <a:spcAft>
                <a:spcPts val="0"/>
              </a:spcAft>
              <a:buClr>
                <a:schemeClr val="dk1"/>
              </a:buClr>
              <a:buSzPts val="1200"/>
              <a:buChar char="■"/>
              <a:defRPr sz="1200">
                <a:solidFill>
                  <a:schemeClr val="dk1"/>
                </a:solidFill>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05" name="Shape 105"/>
        <p:cNvGrpSpPr/>
        <p:nvPr/>
      </p:nvGrpSpPr>
      <p:grpSpPr>
        <a:xfrm>
          <a:off x="0" y="0"/>
          <a:ext cx="0" cy="0"/>
          <a:chOff x="0" y="0"/>
          <a:chExt cx="0" cy="0"/>
        </a:xfrm>
      </p:grpSpPr>
      <p:sp>
        <p:nvSpPr>
          <p:cNvPr id="106" name="Google Shape;106;p46"/>
          <p:cNvSpPr/>
          <p:nvPr/>
        </p:nvSpPr>
        <p:spPr>
          <a:xfrm>
            <a:off x="0" y="5045700"/>
            <a:ext cx="9144000" cy="978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 name="Google Shape;107;p46"/>
          <p:cNvSpPr txBox="1"/>
          <p:nvPr>
            <p:ph type="title"/>
          </p:nvPr>
        </p:nvSpPr>
        <p:spPr>
          <a:xfrm>
            <a:off x="311700" y="315925"/>
            <a:ext cx="8520600" cy="8313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SzPts val="4200"/>
              <a:buNone/>
              <a:defRPr/>
            </a:lvl1pPr>
            <a:lvl2pPr lvl="1" algn="l">
              <a:lnSpc>
                <a:spcPct val="100000"/>
              </a:lnSpc>
              <a:spcBef>
                <a:spcPts val="0"/>
              </a:spcBef>
              <a:spcAft>
                <a:spcPts val="0"/>
              </a:spcAft>
              <a:buSzPts val="4200"/>
              <a:buNone/>
              <a:defRPr/>
            </a:lvl2pPr>
            <a:lvl3pPr lvl="2" algn="l">
              <a:lnSpc>
                <a:spcPct val="100000"/>
              </a:lnSpc>
              <a:spcBef>
                <a:spcPts val="0"/>
              </a:spcBef>
              <a:spcAft>
                <a:spcPts val="0"/>
              </a:spcAft>
              <a:buSzPts val="4200"/>
              <a:buNone/>
              <a:defRPr/>
            </a:lvl3pPr>
            <a:lvl4pPr lvl="3" algn="l">
              <a:lnSpc>
                <a:spcPct val="100000"/>
              </a:lnSpc>
              <a:spcBef>
                <a:spcPts val="0"/>
              </a:spcBef>
              <a:spcAft>
                <a:spcPts val="0"/>
              </a:spcAft>
              <a:buSzPts val="4200"/>
              <a:buNone/>
              <a:defRPr/>
            </a:lvl4pPr>
            <a:lvl5pPr lvl="4" algn="l">
              <a:lnSpc>
                <a:spcPct val="100000"/>
              </a:lnSpc>
              <a:spcBef>
                <a:spcPts val="0"/>
              </a:spcBef>
              <a:spcAft>
                <a:spcPts val="0"/>
              </a:spcAft>
              <a:buSzPts val="4200"/>
              <a:buNone/>
              <a:defRPr/>
            </a:lvl5pPr>
            <a:lvl6pPr lvl="5" algn="l">
              <a:lnSpc>
                <a:spcPct val="100000"/>
              </a:lnSpc>
              <a:spcBef>
                <a:spcPts val="0"/>
              </a:spcBef>
              <a:spcAft>
                <a:spcPts val="0"/>
              </a:spcAft>
              <a:buSzPts val="4200"/>
              <a:buNone/>
              <a:defRPr/>
            </a:lvl6pPr>
            <a:lvl7pPr lvl="6" algn="l">
              <a:lnSpc>
                <a:spcPct val="100000"/>
              </a:lnSpc>
              <a:spcBef>
                <a:spcPts val="0"/>
              </a:spcBef>
              <a:spcAft>
                <a:spcPts val="0"/>
              </a:spcAft>
              <a:buSzPts val="4200"/>
              <a:buNone/>
              <a:defRPr/>
            </a:lvl7pPr>
            <a:lvl8pPr lvl="7" algn="l">
              <a:lnSpc>
                <a:spcPct val="100000"/>
              </a:lnSpc>
              <a:spcBef>
                <a:spcPts val="0"/>
              </a:spcBef>
              <a:spcAft>
                <a:spcPts val="0"/>
              </a:spcAft>
              <a:buSzPts val="4200"/>
              <a:buNone/>
              <a:defRPr/>
            </a:lvl8pPr>
            <a:lvl9pPr lvl="8" algn="l">
              <a:lnSpc>
                <a:spcPct val="100000"/>
              </a:lnSpc>
              <a:spcBef>
                <a:spcPts val="0"/>
              </a:spcBef>
              <a:spcAft>
                <a:spcPts val="0"/>
              </a:spcAft>
              <a:buSzPts val="4200"/>
              <a:buNone/>
              <a:defRPr/>
            </a:lvl9pPr>
          </a:lstStyle>
          <a:p/>
        </p:txBody>
      </p:sp>
      <p:sp>
        <p:nvSpPr>
          <p:cNvPr id="108" name="Google Shape;108;p46"/>
          <p:cNvSpPr txBox="1"/>
          <p:nvPr>
            <p:ph idx="1" type="body"/>
          </p:nvPr>
        </p:nvSpPr>
        <p:spPr>
          <a:xfrm>
            <a:off x="311700" y="1225225"/>
            <a:ext cx="8520600" cy="3354000"/>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109" name="Google Shape;109;p4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Economica"/>
                <a:ea typeface="Economica"/>
                <a:cs typeface="Economica"/>
                <a:sym typeface="Economica"/>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Economica"/>
                <a:ea typeface="Economica"/>
                <a:cs typeface="Economica"/>
                <a:sym typeface="Economica"/>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Economica"/>
                <a:ea typeface="Economica"/>
                <a:cs typeface="Economica"/>
                <a:sym typeface="Economica"/>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Economica"/>
                <a:ea typeface="Economica"/>
                <a:cs typeface="Economica"/>
                <a:sym typeface="Economica"/>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Economica"/>
                <a:ea typeface="Economica"/>
                <a:cs typeface="Economica"/>
                <a:sym typeface="Economica"/>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Economica"/>
                <a:ea typeface="Economica"/>
                <a:cs typeface="Economica"/>
                <a:sym typeface="Economica"/>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Economica"/>
                <a:ea typeface="Economica"/>
                <a:cs typeface="Economica"/>
                <a:sym typeface="Economica"/>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Economica"/>
                <a:ea typeface="Economica"/>
                <a:cs typeface="Economica"/>
                <a:sym typeface="Economica"/>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Economica"/>
                <a:ea typeface="Economica"/>
                <a:cs typeface="Economica"/>
                <a:sym typeface="Economica"/>
              </a:defRPr>
            </a:lvl9pPr>
          </a:lstStyle>
          <a:p>
            <a:pPr indent="0" lvl="0" marL="0" rtl="0" algn="r">
              <a:spcBef>
                <a:spcPts val="0"/>
              </a:spcBef>
              <a:spcAft>
                <a:spcPts val="0"/>
              </a:spcAft>
              <a:buNone/>
            </a:pPr>
            <a:fld id="{00000000-1234-1234-1234-123412341234}" type="slidenum">
              <a:rPr lang="da"/>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10" name="Shape 110"/>
        <p:cNvGrpSpPr/>
        <p:nvPr/>
      </p:nvGrpSpPr>
      <p:grpSpPr>
        <a:xfrm>
          <a:off x="0" y="0"/>
          <a:ext cx="0" cy="0"/>
          <a:chOff x="0" y="0"/>
          <a:chExt cx="0" cy="0"/>
        </a:xfrm>
      </p:grpSpPr>
      <p:sp>
        <p:nvSpPr>
          <p:cNvPr id="111" name="Google Shape;111;p47"/>
          <p:cNvSpPr/>
          <p:nvPr/>
        </p:nvSpPr>
        <p:spPr>
          <a:xfrm>
            <a:off x="2744013" y="756700"/>
            <a:ext cx="1081625" cy="1124950"/>
          </a:xfrm>
          <a:custGeom>
            <a:rect b="b" l="l" r="r" t="t"/>
            <a:pathLst>
              <a:path extrusionOk="0" h="44998" w="43265">
                <a:moveTo>
                  <a:pt x="0" y="44998"/>
                </a:moveTo>
                <a:lnTo>
                  <a:pt x="0" y="0"/>
                </a:lnTo>
                <a:lnTo>
                  <a:pt x="43265" y="0"/>
                </a:lnTo>
              </a:path>
            </a:pathLst>
          </a:custGeom>
          <a:noFill/>
          <a:ln cap="flat" cmpd="sng" w="28575">
            <a:solidFill>
              <a:schemeClr val="lt2"/>
            </a:solidFill>
            <a:prstDash val="solid"/>
            <a:miter lim="8000"/>
            <a:headEnd len="sm" w="sm" type="none"/>
            <a:tailEnd len="sm" w="sm" type="none"/>
          </a:ln>
        </p:spPr>
      </p:sp>
      <p:sp>
        <p:nvSpPr>
          <p:cNvPr id="112" name="Google Shape;112;p47"/>
          <p:cNvSpPr/>
          <p:nvPr/>
        </p:nvSpPr>
        <p:spPr>
          <a:xfrm rot="10800000">
            <a:off x="5318350" y="3266725"/>
            <a:ext cx="1081625" cy="1124950"/>
          </a:xfrm>
          <a:custGeom>
            <a:rect b="b" l="l" r="r" t="t"/>
            <a:pathLst>
              <a:path extrusionOk="0" h="44998" w="43265">
                <a:moveTo>
                  <a:pt x="0" y="44998"/>
                </a:moveTo>
                <a:lnTo>
                  <a:pt x="0" y="0"/>
                </a:lnTo>
                <a:lnTo>
                  <a:pt x="43265" y="0"/>
                </a:lnTo>
              </a:path>
            </a:pathLst>
          </a:custGeom>
          <a:noFill/>
          <a:ln cap="flat" cmpd="sng" w="28575">
            <a:solidFill>
              <a:schemeClr val="lt2"/>
            </a:solidFill>
            <a:prstDash val="solid"/>
            <a:miter lim="8000"/>
            <a:headEnd len="sm" w="sm" type="none"/>
            <a:tailEnd len="sm" w="sm" type="none"/>
          </a:ln>
        </p:spPr>
      </p:sp>
      <p:sp>
        <p:nvSpPr>
          <p:cNvPr id="113" name="Google Shape;113;p47"/>
          <p:cNvSpPr txBox="1"/>
          <p:nvPr>
            <p:ph type="ctrTitle"/>
          </p:nvPr>
        </p:nvSpPr>
        <p:spPr>
          <a:xfrm>
            <a:off x="3044700" y="1444255"/>
            <a:ext cx="3054600" cy="15372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4200"/>
              <a:buNone/>
              <a:defRPr/>
            </a:lvl1pPr>
            <a:lvl2pPr lvl="1" algn="ctr">
              <a:lnSpc>
                <a:spcPct val="100000"/>
              </a:lnSpc>
              <a:spcBef>
                <a:spcPts val="0"/>
              </a:spcBef>
              <a:spcAft>
                <a:spcPts val="0"/>
              </a:spcAft>
              <a:buSzPts val="4200"/>
              <a:buNone/>
              <a:defRPr/>
            </a:lvl2pPr>
            <a:lvl3pPr lvl="2" algn="ctr">
              <a:lnSpc>
                <a:spcPct val="100000"/>
              </a:lnSpc>
              <a:spcBef>
                <a:spcPts val="0"/>
              </a:spcBef>
              <a:spcAft>
                <a:spcPts val="0"/>
              </a:spcAft>
              <a:buSzPts val="4200"/>
              <a:buNone/>
              <a:defRPr/>
            </a:lvl3pPr>
            <a:lvl4pPr lvl="3" algn="ctr">
              <a:lnSpc>
                <a:spcPct val="100000"/>
              </a:lnSpc>
              <a:spcBef>
                <a:spcPts val="0"/>
              </a:spcBef>
              <a:spcAft>
                <a:spcPts val="0"/>
              </a:spcAft>
              <a:buSzPts val="4200"/>
              <a:buNone/>
              <a:defRPr/>
            </a:lvl4pPr>
            <a:lvl5pPr lvl="4" algn="ctr">
              <a:lnSpc>
                <a:spcPct val="100000"/>
              </a:lnSpc>
              <a:spcBef>
                <a:spcPts val="0"/>
              </a:spcBef>
              <a:spcAft>
                <a:spcPts val="0"/>
              </a:spcAft>
              <a:buSzPts val="4200"/>
              <a:buNone/>
              <a:defRPr/>
            </a:lvl5pPr>
            <a:lvl6pPr lvl="5" algn="ctr">
              <a:lnSpc>
                <a:spcPct val="100000"/>
              </a:lnSpc>
              <a:spcBef>
                <a:spcPts val="0"/>
              </a:spcBef>
              <a:spcAft>
                <a:spcPts val="0"/>
              </a:spcAft>
              <a:buSzPts val="4200"/>
              <a:buNone/>
              <a:defRPr/>
            </a:lvl6pPr>
            <a:lvl7pPr lvl="6" algn="ctr">
              <a:lnSpc>
                <a:spcPct val="100000"/>
              </a:lnSpc>
              <a:spcBef>
                <a:spcPts val="0"/>
              </a:spcBef>
              <a:spcAft>
                <a:spcPts val="0"/>
              </a:spcAft>
              <a:buSzPts val="4200"/>
              <a:buNone/>
              <a:defRPr/>
            </a:lvl7pPr>
            <a:lvl8pPr lvl="7" algn="ctr">
              <a:lnSpc>
                <a:spcPct val="100000"/>
              </a:lnSpc>
              <a:spcBef>
                <a:spcPts val="0"/>
              </a:spcBef>
              <a:spcAft>
                <a:spcPts val="0"/>
              </a:spcAft>
              <a:buSzPts val="4200"/>
              <a:buNone/>
              <a:defRPr/>
            </a:lvl8pPr>
            <a:lvl9pPr lvl="8" algn="ctr">
              <a:lnSpc>
                <a:spcPct val="100000"/>
              </a:lnSpc>
              <a:spcBef>
                <a:spcPts val="0"/>
              </a:spcBef>
              <a:spcAft>
                <a:spcPts val="0"/>
              </a:spcAft>
              <a:buSzPts val="4200"/>
              <a:buNone/>
              <a:defRPr/>
            </a:lvl9pPr>
          </a:lstStyle>
          <a:p/>
        </p:txBody>
      </p:sp>
      <p:sp>
        <p:nvSpPr>
          <p:cNvPr id="114" name="Google Shape;114;p47"/>
          <p:cNvSpPr txBox="1"/>
          <p:nvPr>
            <p:ph idx="1" type="subTitle"/>
          </p:nvPr>
        </p:nvSpPr>
        <p:spPr>
          <a:xfrm>
            <a:off x="3044700" y="3116580"/>
            <a:ext cx="3054600" cy="7014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100"/>
              <a:buFont typeface="Economica"/>
              <a:buNone/>
              <a:defRPr sz="2100">
                <a:latin typeface="Economica"/>
                <a:ea typeface="Economica"/>
                <a:cs typeface="Economica"/>
                <a:sym typeface="Economica"/>
              </a:defRPr>
            </a:lvl1pPr>
            <a:lvl2pPr lvl="1" algn="ctr">
              <a:lnSpc>
                <a:spcPct val="100000"/>
              </a:lnSpc>
              <a:spcBef>
                <a:spcPts val="0"/>
              </a:spcBef>
              <a:spcAft>
                <a:spcPts val="0"/>
              </a:spcAft>
              <a:buSzPts val="2100"/>
              <a:buFont typeface="Economica"/>
              <a:buNone/>
              <a:defRPr sz="2100">
                <a:latin typeface="Economica"/>
                <a:ea typeface="Economica"/>
                <a:cs typeface="Economica"/>
                <a:sym typeface="Economica"/>
              </a:defRPr>
            </a:lvl2pPr>
            <a:lvl3pPr lvl="2" algn="ctr">
              <a:lnSpc>
                <a:spcPct val="100000"/>
              </a:lnSpc>
              <a:spcBef>
                <a:spcPts val="0"/>
              </a:spcBef>
              <a:spcAft>
                <a:spcPts val="0"/>
              </a:spcAft>
              <a:buSzPts val="2100"/>
              <a:buFont typeface="Economica"/>
              <a:buNone/>
              <a:defRPr sz="2100">
                <a:latin typeface="Economica"/>
                <a:ea typeface="Economica"/>
                <a:cs typeface="Economica"/>
                <a:sym typeface="Economica"/>
              </a:defRPr>
            </a:lvl3pPr>
            <a:lvl4pPr lvl="3" algn="ctr">
              <a:lnSpc>
                <a:spcPct val="100000"/>
              </a:lnSpc>
              <a:spcBef>
                <a:spcPts val="0"/>
              </a:spcBef>
              <a:spcAft>
                <a:spcPts val="0"/>
              </a:spcAft>
              <a:buSzPts val="2100"/>
              <a:buFont typeface="Economica"/>
              <a:buNone/>
              <a:defRPr sz="2100">
                <a:latin typeface="Economica"/>
                <a:ea typeface="Economica"/>
                <a:cs typeface="Economica"/>
                <a:sym typeface="Economica"/>
              </a:defRPr>
            </a:lvl4pPr>
            <a:lvl5pPr lvl="4" algn="ctr">
              <a:lnSpc>
                <a:spcPct val="100000"/>
              </a:lnSpc>
              <a:spcBef>
                <a:spcPts val="0"/>
              </a:spcBef>
              <a:spcAft>
                <a:spcPts val="0"/>
              </a:spcAft>
              <a:buSzPts val="2100"/>
              <a:buFont typeface="Economica"/>
              <a:buNone/>
              <a:defRPr sz="2100">
                <a:latin typeface="Economica"/>
                <a:ea typeface="Economica"/>
                <a:cs typeface="Economica"/>
                <a:sym typeface="Economica"/>
              </a:defRPr>
            </a:lvl5pPr>
            <a:lvl6pPr lvl="5" algn="ctr">
              <a:lnSpc>
                <a:spcPct val="100000"/>
              </a:lnSpc>
              <a:spcBef>
                <a:spcPts val="0"/>
              </a:spcBef>
              <a:spcAft>
                <a:spcPts val="0"/>
              </a:spcAft>
              <a:buSzPts val="2100"/>
              <a:buFont typeface="Economica"/>
              <a:buNone/>
              <a:defRPr sz="2100">
                <a:latin typeface="Economica"/>
                <a:ea typeface="Economica"/>
                <a:cs typeface="Economica"/>
                <a:sym typeface="Economica"/>
              </a:defRPr>
            </a:lvl6pPr>
            <a:lvl7pPr lvl="6" algn="ctr">
              <a:lnSpc>
                <a:spcPct val="100000"/>
              </a:lnSpc>
              <a:spcBef>
                <a:spcPts val="0"/>
              </a:spcBef>
              <a:spcAft>
                <a:spcPts val="0"/>
              </a:spcAft>
              <a:buSzPts val="2100"/>
              <a:buFont typeface="Economica"/>
              <a:buNone/>
              <a:defRPr sz="2100">
                <a:latin typeface="Economica"/>
                <a:ea typeface="Economica"/>
                <a:cs typeface="Economica"/>
                <a:sym typeface="Economica"/>
              </a:defRPr>
            </a:lvl7pPr>
            <a:lvl8pPr lvl="7" algn="ctr">
              <a:lnSpc>
                <a:spcPct val="100000"/>
              </a:lnSpc>
              <a:spcBef>
                <a:spcPts val="0"/>
              </a:spcBef>
              <a:spcAft>
                <a:spcPts val="0"/>
              </a:spcAft>
              <a:buSzPts val="2100"/>
              <a:buFont typeface="Economica"/>
              <a:buNone/>
              <a:defRPr sz="2100">
                <a:latin typeface="Economica"/>
                <a:ea typeface="Economica"/>
                <a:cs typeface="Economica"/>
                <a:sym typeface="Economica"/>
              </a:defRPr>
            </a:lvl8pPr>
            <a:lvl9pPr lvl="8" algn="ctr">
              <a:lnSpc>
                <a:spcPct val="100000"/>
              </a:lnSpc>
              <a:spcBef>
                <a:spcPts val="0"/>
              </a:spcBef>
              <a:spcAft>
                <a:spcPts val="0"/>
              </a:spcAft>
              <a:buSzPts val="2100"/>
              <a:buFont typeface="Economica"/>
              <a:buNone/>
              <a:defRPr sz="2100">
                <a:latin typeface="Economica"/>
                <a:ea typeface="Economica"/>
                <a:cs typeface="Economica"/>
                <a:sym typeface="Economica"/>
              </a:defRPr>
            </a:lvl9pPr>
          </a:lstStyle>
          <a:p/>
        </p:txBody>
      </p:sp>
      <p:sp>
        <p:nvSpPr>
          <p:cNvPr id="115" name="Google Shape;115;p4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Economica"/>
                <a:ea typeface="Economica"/>
                <a:cs typeface="Economica"/>
                <a:sym typeface="Economica"/>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Economica"/>
                <a:ea typeface="Economica"/>
                <a:cs typeface="Economica"/>
                <a:sym typeface="Economica"/>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Economica"/>
                <a:ea typeface="Economica"/>
                <a:cs typeface="Economica"/>
                <a:sym typeface="Economica"/>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Economica"/>
                <a:ea typeface="Economica"/>
                <a:cs typeface="Economica"/>
                <a:sym typeface="Economica"/>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Economica"/>
                <a:ea typeface="Economica"/>
                <a:cs typeface="Economica"/>
                <a:sym typeface="Economica"/>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Economica"/>
                <a:ea typeface="Economica"/>
                <a:cs typeface="Economica"/>
                <a:sym typeface="Economica"/>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Economica"/>
                <a:ea typeface="Economica"/>
                <a:cs typeface="Economica"/>
                <a:sym typeface="Economica"/>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Economica"/>
                <a:ea typeface="Economica"/>
                <a:cs typeface="Economica"/>
                <a:sym typeface="Economica"/>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Economica"/>
                <a:ea typeface="Economica"/>
                <a:cs typeface="Economica"/>
                <a:sym typeface="Economica"/>
              </a:defRPr>
            </a:lvl9pPr>
          </a:lstStyle>
          <a:p>
            <a:pPr indent="0" lvl="0" marL="0" rtl="0" algn="r">
              <a:spcBef>
                <a:spcPts val="0"/>
              </a:spcBef>
              <a:spcAft>
                <a:spcPts val="0"/>
              </a:spcAft>
              <a:buNone/>
            </a:pPr>
            <a:fld id="{00000000-1234-1234-1234-123412341234}" type="slidenum">
              <a:rPr lang="da"/>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16" name="Shape 116"/>
        <p:cNvGrpSpPr/>
        <p:nvPr/>
      </p:nvGrpSpPr>
      <p:grpSpPr>
        <a:xfrm>
          <a:off x="0" y="0"/>
          <a:ext cx="0" cy="0"/>
          <a:chOff x="0" y="0"/>
          <a:chExt cx="0" cy="0"/>
        </a:xfrm>
      </p:grpSpPr>
      <p:sp>
        <p:nvSpPr>
          <p:cNvPr id="117" name="Google Shape;117;p48"/>
          <p:cNvSpPr/>
          <p:nvPr/>
        </p:nvSpPr>
        <p:spPr>
          <a:xfrm flipH="1">
            <a:off x="7595938" y="460225"/>
            <a:ext cx="1081625" cy="1124950"/>
          </a:xfrm>
          <a:custGeom>
            <a:rect b="b" l="l" r="r" t="t"/>
            <a:pathLst>
              <a:path extrusionOk="0" h="44998" w="43265">
                <a:moveTo>
                  <a:pt x="0" y="44998"/>
                </a:moveTo>
                <a:lnTo>
                  <a:pt x="0" y="0"/>
                </a:lnTo>
                <a:lnTo>
                  <a:pt x="43265" y="0"/>
                </a:lnTo>
              </a:path>
            </a:pathLst>
          </a:custGeom>
          <a:noFill/>
          <a:ln cap="flat" cmpd="sng" w="28575">
            <a:solidFill>
              <a:schemeClr val="lt2"/>
            </a:solidFill>
            <a:prstDash val="solid"/>
            <a:miter lim="8000"/>
            <a:headEnd len="sm" w="sm" type="none"/>
            <a:tailEnd len="sm" w="sm" type="none"/>
          </a:ln>
        </p:spPr>
      </p:sp>
      <p:sp>
        <p:nvSpPr>
          <p:cNvPr id="118" name="Google Shape;118;p48"/>
          <p:cNvSpPr/>
          <p:nvPr/>
        </p:nvSpPr>
        <p:spPr>
          <a:xfrm flipH="1" rot="10800000">
            <a:off x="466425" y="3558325"/>
            <a:ext cx="1081625" cy="1124950"/>
          </a:xfrm>
          <a:custGeom>
            <a:rect b="b" l="l" r="r" t="t"/>
            <a:pathLst>
              <a:path extrusionOk="0" h="44998" w="43265">
                <a:moveTo>
                  <a:pt x="0" y="44998"/>
                </a:moveTo>
                <a:lnTo>
                  <a:pt x="0" y="0"/>
                </a:lnTo>
                <a:lnTo>
                  <a:pt x="43265" y="0"/>
                </a:lnTo>
              </a:path>
            </a:pathLst>
          </a:custGeom>
          <a:noFill/>
          <a:ln cap="flat" cmpd="sng" w="28575">
            <a:solidFill>
              <a:schemeClr val="lt2"/>
            </a:solidFill>
            <a:prstDash val="solid"/>
            <a:miter lim="8000"/>
            <a:headEnd len="sm" w="sm" type="none"/>
            <a:tailEnd len="sm" w="sm" type="none"/>
          </a:ln>
        </p:spPr>
      </p:sp>
      <p:sp>
        <p:nvSpPr>
          <p:cNvPr id="119" name="Google Shape;119;p48"/>
          <p:cNvSpPr txBox="1"/>
          <p:nvPr>
            <p:ph type="title"/>
          </p:nvPr>
        </p:nvSpPr>
        <p:spPr>
          <a:xfrm>
            <a:off x="773700" y="1806450"/>
            <a:ext cx="7596600" cy="15306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SzPts val="4200"/>
              <a:buNone/>
              <a:defRPr/>
            </a:lvl1pPr>
            <a:lvl2pPr lvl="1" algn="ctr">
              <a:lnSpc>
                <a:spcPct val="100000"/>
              </a:lnSpc>
              <a:spcBef>
                <a:spcPts val="0"/>
              </a:spcBef>
              <a:spcAft>
                <a:spcPts val="0"/>
              </a:spcAft>
              <a:buSzPts val="4200"/>
              <a:buNone/>
              <a:defRPr/>
            </a:lvl2pPr>
            <a:lvl3pPr lvl="2" algn="ctr">
              <a:lnSpc>
                <a:spcPct val="100000"/>
              </a:lnSpc>
              <a:spcBef>
                <a:spcPts val="0"/>
              </a:spcBef>
              <a:spcAft>
                <a:spcPts val="0"/>
              </a:spcAft>
              <a:buSzPts val="4200"/>
              <a:buNone/>
              <a:defRPr/>
            </a:lvl3pPr>
            <a:lvl4pPr lvl="3" algn="ctr">
              <a:lnSpc>
                <a:spcPct val="100000"/>
              </a:lnSpc>
              <a:spcBef>
                <a:spcPts val="0"/>
              </a:spcBef>
              <a:spcAft>
                <a:spcPts val="0"/>
              </a:spcAft>
              <a:buSzPts val="4200"/>
              <a:buNone/>
              <a:defRPr/>
            </a:lvl4pPr>
            <a:lvl5pPr lvl="4" algn="ctr">
              <a:lnSpc>
                <a:spcPct val="100000"/>
              </a:lnSpc>
              <a:spcBef>
                <a:spcPts val="0"/>
              </a:spcBef>
              <a:spcAft>
                <a:spcPts val="0"/>
              </a:spcAft>
              <a:buSzPts val="4200"/>
              <a:buNone/>
              <a:defRPr/>
            </a:lvl5pPr>
            <a:lvl6pPr lvl="5" algn="ctr">
              <a:lnSpc>
                <a:spcPct val="100000"/>
              </a:lnSpc>
              <a:spcBef>
                <a:spcPts val="0"/>
              </a:spcBef>
              <a:spcAft>
                <a:spcPts val="0"/>
              </a:spcAft>
              <a:buSzPts val="4200"/>
              <a:buNone/>
              <a:defRPr/>
            </a:lvl6pPr>
            <a:lvl7pPr lvl="6" algn="ctr">
              <a:lnSpc>
                <a:spcPct val="100000"/>
              </a:lnSpc>
              <a:spcBef>
                <a:spcPts val="0"/>
              </a:spcBef>
              <a:spcAft>
                <a:spcPts val="0"/>
              </a:spcAft>
              <a:buSzPts val="4200"/>
              <a:buNone/>
              <a:defRPr/>
            </a:lvl7pPr>
            <a:lvl8pPr lvl="7" algn="ctr">
              <a:lnSpc>
                <a:spcPct val="100000"/>
              </a:lnSpc>
              <a:spcBef>
                <a:spcPts val="0"/>
              </a:spcBef>
              <a:spcAft>
                <a:spcPts val="0"/>
              </a:spcAft>
              <a:buSzPts val="4200"/>
              <a:buNone/>
              <a:defRPr/>
            </a:lvl8pPr>
            <a:lvl9pPr lvl="8" algn="ctr">
              <a:lnSpc>
                <a:spcPct val="100000"/>
              </a:lnSpc>
              <a:spcBef>
                <a:spcPts val="0"/>
              </a:spcBef>
              <a:spcAft>
                <a:spcPts val="0"/>
              </a:spcAft>
              <a:buSzPts val="4200"/>
              <a:buNone/>
              <a:defRPr/>
            </a:lvl9pPr>
          </a:lstStyle>
          <a:p/>
        </p:txBody>
      </p:sp>
      <p:sp>
        <p:nvSpPr>
          <p:cNvPr id="120" name="Google Shape;120;p4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Economica"/>
                <a:ea typeface="Economica"/>
                <a:cs typeface="Economica"/>
                <a:sym typeface="Economica"/>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Economica"/>
                <a:ea typeface="Economica"/>
                <a:cs typeface="Economica"/>
                <a:sym typeface="Economica"/>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Economica"/>
                <a:ea typeface="Economica"/>
                <a:cs typeface="Economica"/>
                <a:sym typeface="Economica"/>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Economica"/>
                <a:ea typeface="Economica"/>
                <a:cs typeface="Economica"/>
                <a:sym typeface="Economica"/>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Economica"/>
                <a:ea typeface="Economica"/>
                <a:cs typeface="Economica"/>
                <a:sym typeface="Economica"/>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Economica"/>
                <a:ea typeface="Economica"/>
                <a:cs typeface="Economica"/>
                <a:sym typeface="Economica"/>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Economica"/>
                <a:ea typeface="Economica"/>
                <a:cs typeface="Economica"/>
                <a:sym typeface="Economica"/>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Economica"/>
                <a:ea typeface="Economica"/>
                <a:cs typeface="Economica"/>
                <a:sym typeface="Economica"/>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Economica"/>
                <a:ea typeface="Economica"/>
                <a:cs typeface="Economica"/>
                <a:sym typeface="Economica"/>
              </a:defRPr>
            </a:lvl9pPr>
          </a:lstStyle>
          <a:p>
            <a:pPr indent="0" lvl="0" marL="0" rtl="0" algn="r">
              <a:spcBef>
                <a:spcPts val="0"/>
              </a:spcBef>
              <a:spcAft>
                <a:spcPts val="0"/>
              </a:spcAft>
              <a:buNone/>
            </a:pPr>
            <a:fld id="{00000000-1234-1234-1234-123412341234}" type="slidenum">
              <a:rPr lang="da"/>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21" name="Shape 121"/>
        <p:cNvGrpSpPr/>
        <p:nvPr/>
      </p:nvGrpSpPr>
      <p:grpSpPr>
        <a:xfrm>
          <a:off x="0" y="0"/>
          <a:ext cx="0" cy="0"/>
          <a:chOff x="0" y="0"/>
          <a:chExt cx="0" cy="0"/>
        </a:xfrm>
      </p:grpSpPr>
      <p:sp>
        <p:nvSpPr>
          <p:cNvPr id="122" name="Google Shape;122;p49"/>
          <p:cNvSpPr txBox="1"/>
          <p:nvPr>
            <p:ph type="title"/>
          </p:nvPr>
        </p:nvSpPr>
        <p:spPr>
          <a:xfrm>
            <a:off x="311700" y="315925"/>
            <a:ext cx="8520600" cy="8313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SzPts val="4200"/>
              <a:buNone/>
              <a:defRPr/>
            </a:lvl1pPr>
            <a:lvl2pPr lvl="1" algn="l">
              <a:lnSpc>
                <a:spcPct val="100000"/>
              </a:lnSpc>
              <a:spcBef>
                <a:spcPts val="0"/>
              </a:spcBef>
              <a:spcAft>
                <a:spcPts val="0"/>
              </a:spcAft>
              <a:buSzPts val="4200"/>
              <a:buNone/>
              <a:defRPr/>
            </a:lvl2pPr>
            <a:lvl3pPr lvl="2" algn="l">
              <a:lnSpc>
                <a:spcPct val="100000"/>
              </a:lnSpc>
              <a:spcBef>
                <a:spcPts val="0"/>
              </a:spcBef>
              <a:spcAft>
                <a:spcPts val="0"/>
              </a:spcAft>
              <a:buSzPts val="4200"/>
              <a:buNone/>
              <a:defRPr/>
            </a:lvl3pPr>
            <a:lvl4pPr lvl="3" algn="l">
              <a:lnSpc>
                <a:spcPct val="100000"/>
              </a:lnSpc>
              <a:spcBef>
                <a:spcPts val="0"/>
              </a:spcBef>
              <a:spcAft>
                <a:spcPts val="0"/>
              </a:spcAft>
              <a:buSzPts val="4200"/>
              <a:buNone/>
              <a:defRPr/>
            </a:lvl4pPr>
            <a:lvl5pPr lvl="4" algn="l">
              <a:lnSpc>
                <a:spcPct val="100000"/>
              </a:lnSpc>
              <a:spcBef>
                <a:spcPts val="0"/>
              </a:spcBef>
              <a:spcAft>
                <a:spcPts val="0"/>
              </a:spcAft>
              <a:buSzPts val="4200"/>
              <a:buNone/>
              <a:defRPr/>
            </a:lvl5pPr>
            <a:lvl6pPr lvl="5" algn="l">
              <a:lnSpc>
                <a:spcPct val="100000"/>
              </a:lnSpc>
              <a:spcBef>
                <a:spcPts val="0"/>
              </a:spcBef>
              <a:spcAft>
                <a:spcPts val="0"/>
              </a:spcAft>
              <a:buSzPts val="4200"/>
              <a:buNone/>
              <a:defRPr/>
            </a:lvl6pPr>
            <a:lvl7pPr lvl="6" algn="l">
              <a:lnSpc>
                <a:spcPct val="100000"/>
              </a:lnSpc>
              <a:spcBef>
                <a:spcPts val="0"/>
              </a:spcBef>
              <a:spcAft>
                <a:spcPts val="0"/>
              </a:spcAft>
              <a:buSzPts val="4200"/>
              <a:buNone/>
              <a:defRPr/>
            </a:lvl7pPr>
            <a:lvl8pPr lvl="7" algn="l">
              <a:lnSpc>
                <a:spcPct val="100000"/>
              </a:lnSpc>
              <a:spcBef>
                <a:spcPts val="0"/>
              </a:spcBef>
              <a:spcAft>
                <a:spcPts val="0"/>
              </a:spcAft>
              <a:buSzPts val="4200"/>
              <a:buNone/>
              <a:defRPr/>
            </a:lvl8pPr>
            <a:lvl9pPr lvl="8" algn="l">
              <a:lnSpc>
                <a:spcPct val="100000"/>
              </a:lnSpc>
              <a:spcBef>
                <a:spcPts val="0"/>
              </a:spcBef>
              <a:spcAft>
                <a:spcPts val="0"/>
              </a:spcAft>
              <a:buSzPts val="4200"/>
              <a:buNone/>
              <a:defRPr/>
            </a:lvl9pPr>
          </a:lstStyle>
          <a:p/>
        </p:txBody>
      </p:sp>
      <p:sp>
        <p:nvSpPr>
          <p:cNvPr id="123" name="Google Shape;123;p4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Economica"/>
                <a:ea typeface="Economica"/>
                <a:cs typeface="Economica"/>
                <a:sym typeface="Economica"/>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Economica"/>
                <a:ea typeface="Economica"/>
                <a:cs typeface="Economica"/>
                <a:sym typeface="Economica"/>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Economica"/>
                <a:ea typeface="Economica"/>
                <a:cs typeface="Economica"/>
                <a:sym typeface="Economica"/>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Economica"/>
                <a:ea typeface="Economica"/>
                <a:cs typeface="Economica"/>
                <a:sym typeface="Economica"/>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Economica"/>
                <a:ea typeface="Economica"/>
                <a:cs typeface="Economica"/>
                <a:sym typeface="Economica"/>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Economica"/>
                <a:ea typeface="Economica"/>
                <a:cs typeface="Economica"/>
                <a:sym typeface="Economica"/>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Economica"/>
                <a:ea typeface="Economica"/>
                <a:cs typeface="Economica"/>
                <a:sym typeface="Economica"/>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Economica"/>
                <a:ea typeface="Economica"/>
                <a:cs typeface="Economica"/>
                <a:sym typeface="Economica"/>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Economica"/>
                <a:ea typeface="Economica"/>
                <a:cs typeface="Economica"/>
                <a:sym typeface="Economica"/>
              </a:defRPr>
            </a:lvl9pPr>
          </a:lstStyle>
          <a:p>
            <a:pPr indent="0" lvl="0" marL="0" rtl="0" algn="r">
              <a:spcBef>
                <a:spcPts val="0"/>
              </a:spcBef>
              <a:spcAft>
                <a:spcPts val="0"/>
              </a:spcAft>
              <a:buNone/>
            </a:pPr>
            <a:fld id="{00000000-1234-1234-1234-123412341234}" type="slidenum">
              <a:rPr lang="da"/>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124" name="Shape 124"/>
        <p:cNvGrpSpPr/>
        <p:nvPr/>
      </p:nvGrpSpPr>
      <p:grpSpPr>
        <a:xfrm>
          <a:off x="0" y="0"/>
          <a:ext cx="0" cy="0"/>
          <a:chOff x="0" y="0"/>
          <a:chExt cx="0" cy="0"/>
        </a:xfrm>
      </p:grpSpPr>
      <p:sp>
        <p:nvSpPr>
          <p:cNvPr id="125" name="Google Shape;125;p50"/>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SzPts val="3000"/>
              <a:buNone/>
              <a:defRPr sz="3000"/>
            </a:lvl1pPr>
            <a:lvl2pPr lvl="1" algn="l">
              <a:lnSpc>
                <a:spcPct val="100000"/>
              </a:lnSpc>
              <a:spcBef>
                <a:spcPts val="0"/>
              </a:spcBef>
              <a:spcAft>
                <a:spcPts val="0"/>
              </a:spcAft>
              <a:buSzPts val="3000"/>
              <a:buNone/>
              <a:defRPr sz="3000"/>
            </a:lvl2pPr>
            <a:lvl3pPr lvl="2" algn="l">
              <a:lnSpc>
                <a:spcPct val="100000"/>
              </a:lnSpc>
              <a:spcBef>
                <a:spcPts val="0"/>
              </a:spcBef>
              <a:spcAft>
                <a:spcPts val="0"/>
              </a:spcAft>
              <a:buSzPts val="3000"/>
              <a:buNone/>
              <a:defRPr sz="3000"/>
            </a:lvl3pPr>
            <a:lvl4pPr lvl="3" algn="l">
              <a:lnSpc>
                <a:spcPct val="100000"/>
              </a:lnSpc>
              <a:spcBef>
                <a:spcPts val="0"/>
              </a:spcBef>
              <a:spcAft>
                <a:spcPts val="0"/>
              </a:spcAft>
              <a:buSzPts val="3000"/>
              <a:buNone/>
              <a:defRPr sz="3000"/>
            </a:lvl4pPr>
            <a:lvl5pPr lvl="4" algn="l">
              <a:lnSpc>
                <a:spcPct val="100000"/>
              </a:lnSpc>
              <a:spcBef>
                <a:spcPts val="0"/>
              </a:spcBef>
              <a:spcAft>
                <a:spcPts val="0"/>
              </a:spcAft>
              <a:buSzPts val="3000"/>
              <a:buNone/>
              <a:defRPr sz="3000"/>
            </a:lvl5pPr>
            <a:lvl6pPr lvl="5" algn="l">
              <a:lnSpc>
                <a:spcPct val="100000"/>
              </a:lnSpc>
              <a:spcBef>
                <a:spcPts val="0"/>
              </a:spcBef>
              <a:spcAft>
                <a:spcPts val="0"/>
              </a:spcAft>
              <a:buSzPts val="3000"/>
              <a:buNone/>
              <a:defRPr sz="3000"/>
            </a:lvl6pPr>
            <a:lvl7pPr lvl="6" algn="l">
              <a:lnSpc>
                <a:spcPct val="100000"/>
              </a:lnSpc>
              <a:spcBef>
                <a:spcPts val="0"/>
              </a:spcBef>
              <a:spcAft>
                <a:spcPts val="0"/>
              </a:spcAft>
              <a:buSzPts val="3000"/>
              <a:buNone/>
              <a:defRPr sz="3000"/>
            </a:lvl7pPr>
            <a:lvl8pPr lvl="7" algn="l">
              <a:lnSpc>
                <a:spcPct val="100000"/>
              </a:lnSpc>
              <a:spcBef>
                <a:spcPts val="0"/>
              </a:spcBef>
              <a:spcAft>
                <a:spcPts val="0"/>
              </a:spcAft>
              <a:buSzPts val="3000"/>
              <a:buNone/>
              <a:defRPr sz="3000"/>
            </a:lvl8pPr>
            <a:lvl9pPr lvl="8" algn="l">
              <a:lnSpc>
                <a:spcPct val="100000"/>
              </a:lnSpc>
              <a:spcBef>
                <a:spcPts val="0"/>
              </a:spcBef>
              <a:spcAft>
                <a:spcPts val="0"/>
              </a:spcAft>
              <a:buSzPts val="3000"/>
              <a:buNone/>
              <a:defRPr sz="3000"/>
            </a:lvl9pPr>
          </a:lstStyle>
          <a:p/>
        </p:txBody>
      </p:sp>
      <p:sp>
        <p:nvSpPr>
          <p:cNvPr id="126" name="Google Shape;126;p50"/>
          <p:cNvSpPr txBox="1"/>
          <p:nvPr>
            <p:ph idx="1" type="body"/>
          </p:nvPr>
        </p:nvSpPr>
        <p:spPr>
          <a:xfrm>
            <a:off x="311700" y="1399400"/>
            <a:ext cx="2808000" cy="2784900"/>
          </a:xfrm>
          <a:prstGeom prst="rect">
            <a:avLst/>
          </a:prstGeom>
          <a:noFill/>
          <a:ln>
            <a:noFill/>
          </a:ln>
        </p:spPr>
        <p:txBody>
          <a:bodyPr anchorCtr="0" anchor="t" bIns="91425" lIns="91425" spcFirstLastPara="1" rIns="91425" wrap="square" tIns="91425">
            <a:norm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127" name="Google Shape;127;p5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Economica"/>
                <a:ea typeface="Economica"/>
                <a:cs typeface="Economica"/>
                <a:sym typeface="Economica"/>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Economica"/>
                <a:ea typeface="Economica"/>
                <a:cs typeface="Economica"/>
                <a:sym typeface="Economica"/>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Economica"/>
                <a:ea typeface="Economica"/>
                <a:cs typeface="Economica"/>
                <a:sym typeface="Economica"/>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Economica"/>
                <a:ea typeface="Economica"/>
                <a:cs typeface="Economica"/>
                <a:sym typeface="Economica"/>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Economica"/>
                <a:ea typeface="Economica"/>
                <a:cs typeface="Economica"/>
                <a:sym typeface="Economica"/>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Economica"/>
                <a:ea typeface="Economica"/>
                <a:cs typeface="Economica"/>
                <a:sym typeface="Economica"/>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Economica"/>
                <a:ea typeface="Economica"/>
                <a:cs typeface="Economica"/>
                <a:sym typeface="Economica"/>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Economica"/>
                <a:ea typeface="Economica"/>
                <a:cs typeface="Economica"/>
                <a:sym typeface="Economica"/>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Economica"/>
                <a:ea typeface="Economica"/>
                <a:cs typeface="Economica"/>
                <a:sym typeface="Economica"/>
              </a:defRPr>
            </a:lvl9pPr>
          </a:lstStyle>
          <a:p>
            <a:pPr indent="0" lvl="0" marL="0" rtl="0" algn="r">
              <a:spcBef>
                <a:spcPts val="0"/>
              </a:spcBef>
              <a:spcAft>
                <a:spcPts val="0"/>
              </a:spcAft>
              <a:buNone/>
            </a:pPr>
            <a:fld id="{00000000-1234-1234-1234-123412341234}" type="slidenum">
              <a:rPr lang="da"/>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128" name="Shape 128"/>
        <p:cNvGrpSpPr/>
        <p:nvPr/>
      </p:nvGrpSpPr>
      <p:grpSpPr>
        <a:xfrm>
          <a:off x="0" y="0"/>
          <a:ext cx="0" cy="0"/>
          <a:chOff x="0" y="0"/>
          <a:chExt cx="0" cy="0"/>
        </a:xfrm>
      </p:grpSpPr>
      <p:sp>
        <p:nvSpPr>
          <p:cNvPr id="129" name="Google Shape;129;p51"/>
          <p:cNvSpPr/>
          <p:nvPr/>
        </p:nvSpPr>
        <p:spPr>
          <a:xfrm>
            <a:off x="0" y="5045700"/>
            <a:ext cx="9144000" cy="978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0" name="Google Shape;130;p51"/>
          <p:cNvSpPr txBox="1"/>
          <p:nvPr>
            <p:ph type="title"/>
          </p:nvPr>
        </p:nvSpPr>
        <p:spPr>
          <a:xfrm>
            <a:off x="490250" y="450150"/>
            <a:ext cx="5878800" cy="40908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131" name="Google Shape;131;p5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Economica"/>
                <a:ea typeface="Economica"/>
                <a:cs typeface="Economica"/>
                <a:sym typeface="Economica"/>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Economica"/>
                <a:ea typeface="Economica"/>
                <a:cs typeface="Economica"/>
                <a:sym typeface="Economica"/>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Economica"/>
                <a:ea typeface="Economica"/>
                <a:cs typeface="Economica"/>
                <a:sym typeface="Economica"/>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Economica"/>
                <a:ea typeface="Economica"/>
                <a:cs typeface="Economica"/>
                <a:sym typeface="Economica"/>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Economica"/>
                <a:ea typeface="Economica"/>
                <a:cs typeface="Economica"/>
                <a:sym typeface="Economica"/>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Economica"/>
                <a:ea typeface="Economica"/>
                <a:cs typeface="Economica"/>
                <a:sym typeface="Economica"/>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Economica"/>
                <a:ea typeface="Economica"/>
                <a:cs typeface="Economica"/>
                <a:sym typeface="Economica"/>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Economica"/>
                <a:ea typeface="Economica"/>
                <a:cs typeface="Economica"/>
                <a:sym typeface="Economica"/>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Economica"/>
                <a:ea typeface="Economica"/>
                <a:cs typeface="Economica"/>
                <a:sym typeface="Economica"/>
              </a:defRPr>
            </a:lvl9pPr>
          </a:lstStyle>
          <a:p>
            <a:pPr indent="0" lvl="0" marL="0" rtl="0" algn="r">
              <a:spcBef>
                <a:spcPts val="0"/>
              </a:spcBef>
              <a:spcAft>
                <a:spcPts val="0"/>
              </a:spcAft>
              <a:buNone/>
            </a:pPr>
            <a:fld id="{00000000-1234-1234-1234-123412341234}" type="slidenum">
              <a:rPr lang="da"/>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lpasset layout">
  <p:cSld name="AUTOLAYOUT_5">
    <p:bg>
      <p:bgPr>
        <a:solidFill>
          <a:srgbClr val="FFFFFF"/>
        </a:solidFill>
      </p:bgPr>
    </p:bg>
    <p:spTree>
      <p:nvGrpSpPr>
        <p:cNvPr id="15" name="Shape 15"/>
        <p:cNvGrpSpPr/>
        <p:nvPr/>
      </p:nvGrpSpPr>
      <p:grpSpPr>
        <a:xfrm>
          <a:off x="0" y="0"/>
          <a:ext cx="0" cy="0"/>
          <a:chOff x="0" y="0"/>
          <a:chExt cx="0" cy="0"/>
        </a:xfrm>
      </p:grpSpPr>
      <p:sp>
        <p:nvSpPr>
          <p:cNvPr id="16" name="Google Shape;16;p34"/>
          <p:cNvSpPr/>
          <p:nvPr/>
        </p:nvSpPr>
        <p:spPr>
          <a:xfrm>
            <a:off x="0" y="0"/>
            <a:ext cx="9144000" cy="5143500"/>
          </a:xfrm>
          <a:prstGeom prst="rect">
            <a:avLst/>
          </a:prstGeom>
          <a:solidFill>
            <a:srgbClr val="0F9D5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 name="Google Shape;17;p34"/>
          <p:cNvSpPr txBox="1"/>
          <p:nvPr>
            <p:ph idx="1" type="body"/>
          </p:nvPr>
        </p:nvSpPr>
        <p:spPr>
          <a:xfrm>
            <a:off x="702526" y="2137200"/>
            <a:ext cx="3749700" cy="1095600"/>
          </a:xfrm>
          <a:prstGeom prst="rect">
            <a:avLst/>
          </a:prstGeom>
          <a:noFill/>
          <a:ln>
            <a:noFill/>
          </a:ln>
        </p:spPr>
        <p:txBody>
          <a:bodyPr anchorCtr="0" anchor="t" bIns="91425" lIns="91425" spcFirstLastPara="1" rIns="91425" wrap="square" tIns="91425">
            <a:normAutofit/>
          </a:bodyPr>
          <a:lstStyle>
            <a:lvl1pPr indent="-304800" lvl="0" marL="457200" algn="l">
              <a:lnSpc>
                <a:spcPct val="115000"/>
              </a:lnSpc>
              <a:spcBef>
                <a:spcPts val="0"/>
              </a:spcBef>
              <a:spcAft>
                <a:spcPts val="0"/>
              </a:spcAft>
              <a:buClr>
                <a:srgbClr val="FFFFFF"/>
              </a:buClr>
              <a:buSzPts val="1200"/>
              <a:buChar char="●"/>
              <a:defRPr sz="1200">
                <a:solidFill>
                  <a:srgbClr val="FFFFFF"/>
                </a:solidFill>
              </a:defRPr>
            </a:lvl1pPr>
            <a:lvl2pPr indent="-304800" lvl="1" marL="914400" algn="l">
              <a:lnSpc>
                <a:spcPct val="115000"/>
              </a:lnSpc>
              <a:spcBef>
                <a:spcPts val="0"/>
              </a:spcBef>
              <a:spcAft>
                <a:spcPts val="0"/>
              </a:spcAft>
              <a:buClr>
                <a:srgbClr val="FFFFFF"/>
              </a:buClr>
              <a:buSzPts val="1200"/>
              <a:buChar char="○"/>
              <a:defRPr sz="1200">
                <a:solidFill>
                  <a:srgbClr val="FFFFFF"/>
                </a:solidFill>
              </a:defRPr>
            </a:lvl2pPr>
            <a:lvl3pPr indent="-304800" lvl="2" marL="1371600" algn="l">
              <a:lnSpc>
                <a:spcPct val="115000"/>
              </a:lnSpc>
              <a:spcBef>
                <a:spcPts val="0"/>
              </a:spcBef>
              <a:spcAft>
                <a:spcPts val="0"/>
              </a:spcAft>
              <a:buClr>
                <a:srgbClr val="FFFFFF"/>
              </a:buClr>
              <a:buSzPts val="1200"/>
              <a:buChar char="■"/>
              <a:defRPr sz="1200">
                <a:solidFill>
                  <a:srgbClr val="FFFFFF"/>
                </a:solidFill>
              </a:defRPr>
            </a:lvl3pPr>
            <a:lvl4pPr indent="-304800" lvl="3" marL="1828800" algn="l">
              <a:lnSpc>
                <a:spcPct val="115000"/>
              </a:lnSpc>
              <a:spcBef>
                <a:spcPts val="0"/>
              </a:spcBef>
              <a:spcAft>
                <a:spcPts val="0"/>
              </a:spcAft>
              <a:buClr>
                <a:srgbClr val="FFFFFF"/>
              </a:buClr>
              <a:buSzPts val="1200"/>
              <a:buChar char="●"/>
              <a:defRPr sz="1200">
                <a:solidFill>
                  <a:srgbClr val="FFFFFF"/>
                </a:solidFill>
              </a:defRPr>
            </a:lvl4pPr>
            <a:lvl5pPr indent="-304800" lvl="4" marL="2286000" algn="l">
              <a:lnSpc>
                <a:spcPct val="115000"/>
              </a:lnSpc>
              <a:spcBef>
                <a:spcPts val="0"/>
              </a:spcBef>
              <a:spcAft>
                <a:spcPts val="0"/>
              </a:spcAft>
              <a:buClr>
                <a:srgbClr val="FFFFFF"/>
              </a:buClr>
              <a:buSzPts val="1200"/>
              <a:buChar char="○"/>
              <a:defRPr sz="1200">
                <a:solidFill>
                  <a:srgbClr val="FFFFFF"/>
                </a:solidFill>
              </a:defRPr>
            </a:lvl5pPr>
            <a:lvl6pPr indent="-304800" lvl="5" marL="2743200" algn="l">
              <a:lnSpc>
                <a:spcPct val="115000"/>
              </a:lnSpc>
              <a:spcBef>
                <a:spcPts val="0"/>
              </a:spcBef>
              <a:spcAft>
                <a:spcPts val="0"/>
              </a:spcAft>
              <a:buClr>
                <a:srgbClr val="FFFFFF"/>
              </a:buClr>
              <a:buSzPts val="1200"/>
              <a:buChar char="■"/>
              <a:defRPr sz="1200">
                <a:solidFill>
                  <a:srgbClr val="FFFFFF"/>
                </a:solidFill>
              </a:defRPr>
            </a:lvl6pPr>
            <a:lvl7pPr indent="-304800" lvl="6" marL="3200400" algn="l">
              <a:lnSpc>
                <a:spcPct val="115000"/>
              </a:lnSpc>
              <a:spcBef>
                <a:spcPts val="0"/>
              </a:spcBef>
              <a:spcAft>
                <a:spcPts val="0"/>
              </a:spcAft>
              <a:buClr>
                <a:srgbClr val="FFFFFF"/>
              </a:buClr>
              <a:buSzPts val="1200"/>
              <a:buChar char="●"/>
              <a:defRPr sz="1200">
                <a:solidFill>
                  <a:srgbClr val="FFFFFF"/>
                </a:solidFill>
              </a:defRPr>
            </a:lvl7pPr>
            <a:lvl8pPr indent="-304800" lvl="7" marL="3657600" algn="l">
              <a:lnSpc>
                <a:spcPct val="115000"/>
              </a:lnSpc>
              <a:spcBef>
                <a:spcPts val="0"/>
              </a:spcBef>
              <a:spcAft>
                <a:spcPts val="0"/>
              </a:spcAft>
              <a:buClr>
                <a:srgbClr val="FFFFFF"/>
              </a:buClr>
              <a:buSzPts val="1200"/>
              <a:buChar char="○"/>
              <a:defRPr sz="1200">
                <a:solidFill>
                  <a:srgbClr val="FFFFFF"/>
                </a:solidFill>
              </a:defRPr>
            </a:lvl8pPr>
            <a:lvl9pPr indent="-304800" lvl="8" marL="4114800" algn="l">
              <a:lnSpc>
                <a:spcPct val="115000"/>
              </a:lnSpc>
              <a:spcBef>
                <a:spcPts val="0"/>
              </a:spcBef>
              <a:spcAft>
                <a:spcPts val="0"/>
              </a:spcAft>
              <a:buClr>
                <a:srgbClr val="FFFFFF"/>
              </a:buClr>
              <a:buSzPts val="1200"/>
              <a:buChar char="■"/>
              <a:defRPr sz="1200">
                <a:solidFill>
                  <a:srgbClr val="FFFFFF"/>
                </a:solidFill>
              </a:defRPr>
            </a:lvl9pPr>
          </a:lstStyle>
          <a:p/>
        </p:txBody>
      </p:sp>
      <p:sp>
        <p:nvSpPr>
          <p:cNvPr id="18" name="Google Shape;18;p34"/>
          <p:cNvSpPr txBox="1"/>
          <p:nvPr>
            <p:ph idx="2" type="body"/>
          </p:nvPr>
        </p:nvSpPr>
        <p:spPr>
          <a:xfrm>
            <a:off x="5127101" y="2137200"/>
            <a:ext cx="3749700" cy="1095600"/>
          </a:xfrm>
          <a:prstGeom prst="rect">
            <a:avLst/>
          </a:prstGeom>
          <a:noFill/>
          <a:ln>
            <a:noFill/>
          </a:ln>
        </p:spPr>
        <p:txBody>
          <a:bodyPr anchorCtr="0" anchor="t" bIns="91425" lIns="91425" spcFirstLastPara="1" rIns="91425" wrap="square" tIns="91425">
            <a:normAutofit/>
          </a:bodyPr>
          <a:lstStyle>
            <a:lvl1pPr indent="-304800" lvl="0" marL="457200" algn="l">
              <a:lnSpc>
                <a:spcPct val="115000"/>
              </a:lnSpc>
              <a:spcBef>
                <a:spcPts val="0"/>
              </a:spcBef>
              <a:spcAft>
                <a:spcPts val="0"/>
              </a:spcAft>
              <a:buClr>
                <a:srgbClr val="FFFFFF"/>
              </a:buClr>
              <a:buSzPts val="1200"/>
              <a:buChar char="●"/>
              <a:defRPr sz="1200">
                <a:solidFill>
                  <a:srgbClr val="FFFFFF"/>
                </a:solidFill>
              </a:defRPr>
            </a:lvl1pPr>
            <a:lvl2pPr indent="-304800" lvl="1" marL="914400" algn="l">
              <a:lnSpc>
                <a:spcPct val="115000"/>
              </a:lnSpc>
              <a:spcBef>
                <a:spcPts val="0"/>
              </a:spcBef>
              <a:spcAft>
                <a:spcPts val="0"/>
              </a:spcAft>
              <a:buClr>
                <a:srgbClr val="FFFFFF"/>
              </a:buClr>
              <a:buSzPts val="1200"/>
              <a:buChar char="○"/>
              <a:defRPr sz="1200">
                <a:solidFill>
                  <a:srgbClr val="FFFFFF"/>
                </a:solidFill>
              </a:defRPr>
            </a:lvl2pPr>
            <a:lvl3pPr indent="-304800" lvl="2" marL="1371600" algn="l">
              <a:lnSpc>
                <a:spcPct val="115000"/>
              </a:lnSpc>
              <a:spcBef>
                <a:spcPts val="0"/>
              </a:spcBef>
              <a:spcAft>
                <a:spcPts val="0"/>
              </a:spcAft>
              <a:buClr>
                <a:srgbClr val="FFFFFF"/>
              </a:buClr>
              <a:buSzPts val="1200"/>
              <a:buChar char="■"/>
              <a:defRPr sz="1200">
                <a:solidFill>
                  <a:srgbClr val="FFFFFF"/>
                </a:solidFill>
              </a:defRPr>
            </a:lvl3pPr>
            <a:lvl4pPr indent="-304800" lvl="3" marL="1828800" algn="l">
              <a:lnSpc>
                <a:spcPct val="115000"/>
              </a:lnSpc>
              <a:spcBef>
                <a:spcPts val="0"/>
              </a:spcBef>
              <a:spcAft>
                <a:spcPts val="0"/>
              </a:spcAft>
              <a:buClr>
                <a:srgbClr val="FFFFFF"/>
              </a:buClr>
              <a:buSzPts val="1200"/>
              <a:buChar char="●"/>
              <a:defRPr sz="1200">
                <a:solidFill>
                  <a:srgbClr val="FFFFFF"/>
                </a:solidFill>
              </a:defRPr>
            </a:lvl4pPr>
            <a:lvl5pPr indent="-304800" lvl="4" marL="2286000" algn="l">
              <a:lnSpc>
                <a:spcPct val="115000"/>
              </a:lnSpc>
              <a:spcBef>
                <a:spcPts val="0"/>
              </a:spcBef>
              <a:spcAft>
                <a:spcPts val="0"/>
              </a:spcAft>
              <a:buClr>
                <a:srgbClr val="FFFFFF"/>
              </a:buClr>
              <a:buSzPts val="1200"/>
              <a:buChar char="○"/>
              <a:defRPr sz="1200">
                <a:solidFill>
                  <a:srgbClr val="FFFFFF"/>
                </a:solidFill>
              </a:defRPr>
            </a:lvl5pPr>
            <a:lvl6pPr indent="-304800" lvl="5" marL="2743200" algn="l">
              <a:lnSpc>
                <a:spcPct val="115000"/>
              </a:lnSpc>
              <a:spcBef>
                <a:spcPts val="0"/>
              </a:spcBef>
              <a:spcAft>
                <a:spcPts val="0"/>
              </a:spcAft>
              <a:buClr>
                <a:srgbClr val="FFFFFF"/>
              </a:buClr>
              <a:buSzPts val="1200"/>
              <a:buChar char="■"/>
              <a:defRPr sz="1200">
                <a:solidFill>
                  <a:srgbClr val="FFFFFF"/>
                </a:solidFill>
              </a:defRPr>
            </a:lvl6pPr>
            <a:lvl7pPr indent="-304800" lvl="6" marL="3200400" algn="l">
              <a:lnSpc>
                <a:spcPct val="115000"/>
              </a:lnSpc>
              <a:spcBef>
                <a:spcPts val="0"/>
              </a:spcBef>
              <a:spcAft>
                <a:spcPts val="0"/>
              </a:spcAft>
              <a:buClr>
                <a:srgbClr val="FFFFFF"/>
              </a:buClr>
              <a:buSzPts val="1200"/>
              <a:buChar char="●"/>
              <a:defRPr sz="1200">
                <a:solidFill>
                  <a:srgbClr val="FFFFFF"/>
                </a:solidFill>
              </a:defRPr>
            </a:lvl7pPr>
            <a:lvl8pPr indent="-304800" lvl="7" marL="3657600" algn="l">
              <a:lnSpc>
                <a:spcPct val="115000"/>
              </a:lnSpc>
              <a:spcBef>
                <a:spcPts val="0"/>
              </a:spcBef>
              <a:spcAft>
                <a:spcPts val="0"/>
              </a:spcAft>
              <a:buClr>
                <a:srgbClr val="FFFFFF"/>
              </a:buClr>
              <a:buSzPts val="1200"/>
              <a:buChar char="○"/>
              <a:defRPr sz="1200">
                <a:solidFill>
                  <a:srgbClr val="FFFFFF"/>
                </a:solidFill>
              </a:defRPr>
            </a:lvl8pPr>
            <a:lvl9pPr indent="-304800" lvl="8" marL="4114800" algn="l">
              <a:lnSpc>
                <a:spcPct val="115000"/>
              </a:lnSpc>
              <a:spcBef>
                <a:spcPts val="0"/>
              </a:spcBef>
              <a:spcAft>
                <a:spcPts val="0"/>
              </a:spcAft>
              <a:buClr>
                <a:srgbClr val="FFFFFF"/>
              </a:buClr>
              <a:buSzPts val="1200"/>
              <a:buChar char="■"/>
              <a:defRPr sz="1200">
                <a:solidFill>
                  <a:srgbClr val="FFFFFF"/>
                </a:solidFill>
              </a:defRPr>
            </a:lvl9pPr>
          </a:lstStyle>
          <a:p/>
        </p:txBody>
      </p:sp>
      <p:sp>
        <p:nvSpPr>
          <p:cNvPr id="19" name="Google Shape;19;p34"/>
          <p:cNvSpPr txBox="1"/>
          <p:nvPr>
            <p:ph idx="3" type="body"/>
          </p:nvPr>
        </p:nvSpPr>
        <p:spPr>
          <a:xfrm>
            <a:off x="702526" y="3363200"/>
            <a:ext cx="3749700" cy="1095600"/>
          </a:xfrm>
          <a:prstGeom prst="rect">
            <a:avLst/>
          </a:prstGeom>
          <a:noFill/>
          <a:ln>
            <a:noFill/>
          </a:ln>
        </p:spPr>
        <p:txBody>
          <a:bodyPr anchorCtr="0" anchor="t" bIns="91425" lIns="91425" spcFirstLastPara="1" rIns="91425" wrap="square" tIns="91425">
            <a:normAutofit/>
          </a:bodyPr>
          <a:lstStyle>
            <a:lvl1pPr indent="-304800" lvl="0" marL="457200" algn="l">
              <a:lnSpc>
                <a:spcPct val="115000"/>
              </a:lnSpc>
              <a:spcBef>
                <a:spcPts val="0"/>
              </a:spcBef>
              <a:spcAft>
                <a:spcPts val="0"/>
              </a:spcAft>
              <a:buClr>
                <a:srgbClr val="FFFFFF"/>
              </a:buClr>
              <a:buSzPts val="1200"/>
              <a:buChar char="●"/>
              <a:defRPr sz="1200">
                <a:solidFill>
                  <a:srgbClr val="FFFFFF"/>
                </a:solidFill>
              </a:defRPr>
            </a:lvl1pPr>
            <a:lvl2pPr indent="-304800" lvl="1" marL="914400" algn="l">
              <a:lnSpc>
                <a:spcPct val="115000"/>
              </a:lnSpc>
              <a:spcBef>
                <a:spcPts val="0"/>
              </a:spcBef>
              <a:spcAft>
                <a:spcPts val="0"/>
              </a:spcAft>
              <a:buClr>
                <a:srgbClr val="FFFFFF"/>
              </a:buClr>
              <a:buSzPts val="1200"/>
              <a:buChar char="○"/>
              <a:defRPr sz="1200">
                <a:solidFill>
                  <a:srgbClr val="FFFFFF"/>
                </a:solidFill>
              </a:defRPr>
            </a:lvl2pPr>
            <a:lvl3pPr indent="-304800" lvl="2" marL="1371600" algn="l">
              <a:lnSpc>
                <a:spcPct val="115000"/>
              </a:lnSpc>
              <a:spcBef>
                <a:spcPts val="0"/>
              </a:spcBef>
              <a:spcAft>
                <a:spcPts val="0"/>
              </a:spcAft>
              <a:buClr>
                <a:srgbClr val="FFFFFF"/>
              </a:buClr>
              <a:buSzPts val="1200"/>
              <a:buChar char="■"/>
              <a:defRPr sz="1200">
                <a:solidFill>
                  <a:srgbClr val="FFFFFF"/>
                </a:solidFill>
              </a:defRPr>
            </a:lvl3pPr>
            <a:lvl4pPr indent="-304800" lvl="3" marL="1828800" algn="l">
              <a:lnSpc>
                <a:spcPct val="115000"/>
              </a:lnSpc>
              <a:spcBef>
                <a:spcPts val="0"/>
              </a:spcBef>
              <a:spcAft>
                <a:spcPts val="0"/>
              </a:spcAft>
              <a:buClr>
                <a:srgbClr val="FFFFFF"/>
              </a:buClr>
              <a:buSzPts val="1200"/>
              <a:buChar char="●"/>
              <a:defRPr sz="1200">
                <a:solidFill>
                  <a:srgbClr val="FFFFFF"/>
                </a:solidFill>
              </a:defRPr>
            </a:lvl4pPr>
            <a:lvl5pPr indent="-304800" lvl="4" marL="2286000" algn="l">
              <a:lnSpc>
                <a:spcPct val="115000"/>
              </a:lnSpc>
              <a:spcBef>
                <a:spcPts val="0"/>
              </a:spcBef>
              <a:spcAft>
                <a:spcPts val="0"/>
              </a:spcAft>
              <a:buClr>
                <a:srgbClr val="FFFFFF"/>
              </a:buClr>
              <a:buSzPts val="1200"/>
              <a:buChar char="○"/>
              <a:defRPr sz="1200">
                <a:solidFill>
                  <a:srgbClr val="FFFFFF"/>
                </a:solidFill>
              </a:defRPr>
            </a:lvl5pPr>
            <a:lvl6pPr indent="-304800" lvl="5" marL="2743200" algn="l">
              <a:lnSpc>
                <a:spcPct val="115000"/>
              </a:lnSpc>
              <a:spcBef>
                <a:spcPts val="0"/>
              </a:spcBef>
              <a:spcAft>
                <a:spcPts val="0"/>
              </a:spcAft>
              <a:buClr>
                <a:srgbClr val="FFFFFF"/>
              </a:buClr>
              <a:buSzPts val="1200"/>
              <a:buChar char="■"/>
              <a:defRPr sz="1200">
                <a:solidFill>
                  <a:srgbClr val="FFFFFF"/>
                </a:solidFill>
              </a:defRPr>
            </a:lvl6pPr>
            <a:lvl7pPr indent="-304800" lvl="6" marL="3200400" algn="l">
              <a:lnSpc>
                <a:spcPct val="115000"/>
              </a:lnSpc>
              <a:spcBef>
                <a:spcPts val="0"/>
              </a:spcBef>
              <a:spcAft>
                <a:spcPts val="0"/>
              </a:spcAft>
              <a:buClr>
                <a:srgbClr val="FFFFFF"/>
              </a:buClr>
              <a:buSzPts val="1200"/>
              <a:buChar char="●"/>
              <a:defRPr sz="1200">
                <a:solidFill>
                  <a:srgbClr val="FFFFFF"/>
                </a:solidFill>
              </a:defRPr>
            </a:lvl7pPr>
            <a:lvl8pPr indent="-304800" lvl="7" marL="3657600" algn="l">
              <a:lnSpc>
                <a:spcPct val="115000"/>
              </a:lnSpc>
              <a:spcBef>
                <a:spcPts val="0"/>
              </a:spcBef>
              <a:spcAft>
                <a:spcPts val="0"/>
              </a:spcAft>
              <a:buClr>
                <a:srgbClr val="FFFFFF"/>
              </a:buClr>
              <a:buSzPts val="1200"/>
              <a:buChar char="○"/>
              <a:defRPr sz="1200">
                <a:solidFill>
                  <a:srgbClr val="FFFFFF"/>
                </a:solidFill>
              </a:defRPr>
            </a:lvl8pPr>
            <a:lvl9pPr indent="-304800" lvl="8" marL="4114800" algn="l">
              <a:lnSpc>
                <a:spcPct val="115000"/>
              </a:lnSpc>
              <a:spcBef>
                <a:spcPts val="0"/>
              </a:spcBef>
              <a:spcAft>
                <a:spcPts val="0"/>
              </a:spcAft>
              <a:buClr>
                <a:srgbClr val="FFFFFF"/>
              </a:buClr>
              <a:buSzPts val="1200"/>
              <a:buChar char="■"/>
              <a:defRPr sz="1200">
                <a:solidFill>
                  <a:srgbClr val="FFFFFF"/>
                </a:solidFill>
              </a:defRPr>
            </a:lvl9pPr>
          </a:lstStyle>
          <a:p/>
        </p:txBody>
      </p:sp>
      <p:sp>
        <p:nvSpPr>
          <p:cNvPr id="20" name="Google Shape;20;p34"/>
          <p:cNvSpPr txBox="1"/>
          <p:nvPr>
            <p:ph idx="4" type="body"/>
          </p:nvPr>
        </p:nvSpPr>
        <p:spPr>
          <a:xfrm>
            <a:off x="5127101" y="3363200"/>
            <a:ext cx="3749700" cy="1095600"/>
          </a:xfrm>
          <a:prstGeom prst="rect">
            <a:avLst/>
          </a:prstGeom>
          <a:noFill/>
          <a:ln>
            <a:noFill/>
          </a:ln>
        </p:spPr>
        <p:txBody>
          <a:bodyPr anchorCtr="0" anchor="t" bIns="91425" lIns="91425" spcFirstLastPara="1" rIns="91425" wrap="square" tIns="91425">
            <a:normAutofit/>
          </a:bodyPr>
          <a:lstStyle>
            <a:lvl1pPr indent="-304800" lvl="0" marL="457200" algn="l">
              <a:lnSpc>
                <a:spcPct val="115000"/>
              </a:lnSpc>
              <a:spcBef>
                <a:spcPts val="0"/>
              </a:spcBef>
              <a:spcAft>
                <a:spcPts val="0"/>
              </a:spcAft>
              <a:buClr>
                <a:srgbClr val="FFFFFF"/>
              </a:buClr>
              <a:buSzPts val="1200"/>
              <a:buChar char="●"/>
              <a:defRPr sz="1200">
                <a:solidFill>
                  <a:srgbClr val="FFFFFF"/>
                </a:solidFill>
              </a:defRPr>
            </a:lvl1pPr>
            <a:lvl2pPr indent="-304800" lvl="1" marL="914400" algn="l">
              <a:lnSpc>
                <a:spcPct val="115000"/>
              </a:lnSpc>
              <a:spcBef>
                <a:spcPts val="0"/>
              </a:spcBef>
              <a:spcAft>
                <a:spcPts val="0"/>
              </a:spcAft>
              <a:buClr>
                <a:srgbClr val="FFFFFF"/>
              </a:buClr>
              <a:buSzPts val="1200"/>
              <a:buChar char="○"/>
              <a:defRPr sz="1200">
                <a:solidFill>
                  <a:srgbClr val="FFFFFF"/>
                </a:solidFill>
              </a:defRPr>
            </a:lvl2pPr>
            <a:lvl3pPr indent="-304800" lvl="2" marL="1371600" algn="l">
              <a:lnSpc>
                <a:spcPct val="115000"/>
              </a:lnSpc>
              <a:spcBef>
                <a:spcPts val="0"/>
              </a:spcBef>
              <a:spcAft>
                <a:spcPts val="0"/>
              </a:spcAft>
              <a:buClr>
                <a:srgbClr val="FFFFFF"/>
              </a:buClr>
              <a:buSzPts val="1200"/>
              <a:buChar char="■"/>
              <a:defRPr sz="1200">
                <a:solidFill>
                  <a:srgbClr val="FFFFFF"/>
                </a:solidFill>
              </a:defRPr>
            </a:lvl3pPr>
            <a:lvl4pPr indent="-304800" lvl="3" marL="1828800" algn="l">
              <a:lnSpc>
                <a:spcPct val="115000"/>
              </a:lnSpc>
              <a:spcBef>
                <a:spcPts val="0"/>
              </a:spcBef>
              <a:spcAft>
                <a:spcPts val="0"/>
              </a:spcAft>
              <a:buClr>
                <a:srgbClr val="FFFFFF"/>
              </a:buClr>
              <a:buSzPts val="1200"/>
              <a:buChar char="●"/>
              <a:defRPr sz="1200">
                <a:solidFill>
                  <a:srgbClr val="FFFFFF"/>
                </a:solidFill>
              </a:defRPr>
            </a:lvl4pPr>
            <a:lvl5pPr indent="-304800" lvl="4" marL="2286000" algn="l">
              <a:lnSpc>
                <a:spcPct val="115000"/>
              </a:lnSpc>
              <a:spcBef>
                <a:spcPts val="0"/>
              </a:spcBef>
              <a:spcAft>
                <a:spcPts val="0"/>
              </a:spcAft>
              <a:buClr>
                <a:srgbClr val="FFFFFF"/>
              </a:buClr>
              <a:buSzPts val="1200"/>
              <a:buChar char="○"/>
              <a:defRPr sz="1200">
                <a:solidFill>
                  <a:srgbClr val="FFFFFF"/>
                </a:solidFill>
              </a:defRPr>
            </a:lvl5pPr>
            <a:lvl6pPr indent="-304800" lvl="5" marL="2743200" algn="l">
              <a:lnSpc>
                <a:spcPct val="115000"/>
              </a:lnSpc>
              <a:spcBef>
                <a:spcPts val="0"/>
              </a:spcBef>
              <a:spcAft>
                <a:spcPts val="0"/>
              </a:spcAft>
              <a:buClr>
                <a:srgbClr val="FFFFFF"/>
              </a:buClr>
              <a:buSzPts val="1200"/>
              <a:buChar char="■"/>
              <a:defRPr sz="1200">
                <a:solidFill>
                  <a:srgbClr val="FFFFFF"/>
                </a:solidFill>
              </a:defRPr>
            </a:lvl6pPr>
            <a:lvl7pPr indent="-304800" lvl="6" marL="3200400" algn="l">
              <a:lnSpc>
                <a:spcPct val="115000"/>
              </a:lnSpc>
              <a:spcBef>
                <a:spcPts val="0"/>
              </a:spcBef>
              <a:spcAft>
                <a:spcPts val="0"/>
              </a:spcAft>
              <a:buClr>
                <a:srgbClr val="FFFFFF"/>
              </a:buClr>
              <a:buSzPts val="1200"/>
              <a:buChar char="●"/>
              <a:defRPr sz="1200">
                <a:solidFill>
                  <a:srgbClr val="FFFFFF"/>
                </a:solidFill>
              </a:defRPr>
            </a:lvl7pPr>
            <a:lvl8pPr indent="-304800" lvl="7" marL="3657600" algn="l">
              <a:lnSpc>
                <a:spcPct val="115000"/>
              </a:lnSpc>
              <a:spcBef>
                <a:spcPts val="0"/>
              </a:spcBef>
              <a:spcAft>
                <a:spcPts val="0"/>
              </a:spcAft>
              <a:buClr>
                <a:srgbClr val="FFFFFF"/>
              </a:buClr>
              <a:buSzPts val="1200"/>
              <a:buChar char="○"/>
              <a:defRPr sz="1200">
                <a:solidFill>
                  <a:srgbClr val="FFFFFF"/>
                </a:solidFill>
              </a:defRPr>
            </a:lvl8pPr>
            <a:lvl9pPr indent="-304800" lvl="8" marL="4114800" algn="l">
              <a:lnSpc>
                <a:spcPct val="115000"/>
              </a:lnSpc>
              <a:spcBef>
                <a:spcPts val="0"/>
              </a:spcBef>
              <a:spcAft>
                <a:spcPts val="0"/>
              </a:spcAft>
              <a:buClr>
                <a:srgbClr val="FFFFFF"/>
              </a:buClr>
              <a:buSzPts val="1200"/>
              <a:buChar char="■"/>
              <a:defRPr sz="1200">
                <a:solidFill>
                  <a:srgbClr val="FFFFFF"/>
                </a:solidFill>
              </a:defRPr>
            </a:lvl9pPr>
          </a:lstStyle>
          <a:p/>
        </p:txBody>
      </p:sp>
      <p:sp>
        <p:nvSpPr>
          <p:cNvPr id="21" name="Google Shape;21;p34"/>
          <p:cNvSpPr/>
          <p:nvPr/>
        </p:nvSpPr>
        <p:spPr>
          <a:xfrm>
            <a:off x="878400" y="843500"/>
            <a:ext cx="8265600" cy="695400"/>
          </a:xfrm>
          <a:prstGeom prst="rect">
            <a:avLst/>
          </a:prstGeom>
          <a:solidFill>
            <a:srgbClr val="B9F6C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 name="Google Shape;22;p34"/>
          <p:cNvSpPr/>
          <p:nvPr/>
        </p:nvSpPr>
        <p:spPr>
          <a:xfrm rot="10800000">
            <a:off x="189931" y="843500"/>
            <a:ext cx="695400" cy="695400"/>
          </a:xfrm>
          <a:prstGeom prst="flowChartDelay">
            <a:avLst/>
          </a:prstGeom>
          <a:solidFill>
            <a:srgbClr val="B9F6C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 name="Google Shape;23;p34"/>
          <p:cNvSpPr txBox="1"/>
          <p:nvPr>
            <p:ph type="title"/>
          </p:nvPr>
        </p:nvSpPr>
        <p:spPr>
          <a:xfrm>
            <a:off x="660850" y="903500"/>
            <a:ext cx="6842400" cy="5757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SzPts val="4200"/>
              <a:buNone/>
              <a:defRPr b="1" sz="2000">
                <a:solidFill>
                  <a:srgbClr val="0F9D58"/>
                </a:solidFill>
              </a:defRPr>
            </a:lvl1pPr>
            <a:lvl2pPr lvl="1" algn="l">
              <a:lnSpc>
                <a:spcPct val="100000"/>
              </a:lnSpc>
              <a:spcBef>
                <a:spcPts val="0"/>
              </a:spcBef>
              <a:spcAft>
                <a:spcPts val="0"/>
              </a:spcAft>
              <a:buSzPts val="4200"/>
              <a:buNone/>
              <a:defRPr b="1" sz="2000">
                <a:solidFill>
                  <a:srgbClr val="0F9D58"/>
                </a:solidFill>
              </a:defRPr>
            </a:lvl2pPr>
            <a:lvl3pPr lvl="2" algn="l">
              <a:lnSpc>
                <a:spcPct val="100000"/>
              </a:lnSpc>
              <a:spcBef>
                <a:spcPts val="0"/>
              </a:spcBef>
              <a:spcAft>
                <a:spcPts val="0"/>
              </a:spcAft>
              <a:buSzPts val="4200"/>
              <a:buNone/>
              <a:defRPr b="1" sz="2000">
                <a:solidFill>
                  <a:srgbClr val="0F9D58"/>
                </a:solidFill>
              </a:defRPr>
            </a:lvl3pPr>
            <a:lvl4pPr lvl="3" algn="l">
              <a:lnSpc>
                <a:spcPct val="100000"/>
              </a:lnSpc>
              <a:spcBef>
                <a:spcPts val="0"/>
              </a:spcBef>
              <a:spcAft>
                <a:spcPts val="0"/>
              </a:spcAft>
              <a:buSzPts val="4200"/>
              <a:buNone/>
              <a:defRPr b="1" sz="2000">
                <a:solidFill>
                  <a:srgbClr val="0F9D58"/>
                </a:solidFill>
              </a:defRPr>
            </a:lvl4pPr>
            <a:lvl5pPr lvl="4" algn="l">
              <a:lnSpc>
                <a:spcPct val="100000"/>
              </a:lnSpc>
              <a:spcBef>
                <a:spcPts val="0"/>
              </a:spcBef>
              <a:spcAft>
                <a:spcPts val="0"/>
              </a:spcAft>
              <a:buSzPts val="4200"/>
              <a:buNone/>
              <a:defRPr b="1" sz="2000">
                <a:solidFill>
                  <a:srgbClr val="0F9D58"/>
                </a:solidFill>
              </a:defRPr>
            </a:lvl5pPr>
            <a:lvl6pPr lvl="5" algn="l">
              <a:lnSpc>
                <a:spcPct val="100000"/>
              </a:lnSpc>
              <a:spcBef>
                <a:spcPts val="0"/>
              </a:spcBef>
              <a:spcAft>
                <a:spcPts val="0"/>
              </a:spcAft>
              <a:buSzPts val="4200"/>
              <a:buNone/>
              <a:defRPr b="1" sz="2000">
                <a:solidFill>
                  <a:srgbClr val="0F9D58"/>
                </a:solidFill>
              </a:defRPr>
            </a:lvl6pPr>
            <a:lvl7pPr lvl="6" algn="l">
              <a:lnSpc>
                <a:spcPct val="100000"/>
              </a:lnSpc>
              <a:spcBef>
                <a:spcPts val="0"/>
              </a:spcBef>
              <a:spcAft>
                <a:spcPts val="0"/>
              </a:spcAft>
              <a:buSzPts val="4200"/>
              <a:buNone/>
              <a:defRPr b="1" sz="2000">
                <a:solidFill>
                  <a:srgbClr val="0F9D58"/>
                </a:solidFill>
              </a:defRPr>
            </a:lvl7pPr>
            <a:lvl8pPr lvl="7" algn="l">
              <a:lnSpc>
                <a:spcPct val="100000"/>
              </a:lnSpc>
              <a:spcBef>
                <a:spcPts val="0"/>
              </a:spcBef>
              <a:spcAft>
                <a:spcPts val="0"/>
              </a:spcAft>
              <a:buSzPts val="4200"/>
              <a:buNone/>
              <a:defRPr b="1" sz="2000">
                <a:solidFill>
                  <a:srgbClr val="0F9D58"/>
                </a:solidFill>
              </a:defRPr>
            </a:lvl8pPr>
            <a:lvl9pPr lvl="8" algn="l">
              <a:lnSpc>
                <a:spcPct val="100000"/>
              </a:lnSpc>
              <a:spcBef>
                <a:spcPts val="0"/>
              </a:spcBef>
              <a:spcAft>
                <a:spcPts val="0"/>
              </a:spcAft>
              <a:buSzPts val="4200"/>
              <a:buNone/>
              <a:defRPr b="1" sz="2000">
                <a:solidFill>
                  <a:srgbClr val="0F9D58"/>
                </a:solidFill>
              </a:defRPr>
            </a:lvl9pPr>
          </a:lstStyle>
          <a:p/>
        </p:txBody>
      </p:sp>
      <p:sp>
        <p:nvSpPr>
          <p:cNvPr id="24" name="Google Shape;24;p3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rgbClr val="FFFFFF"/>
                </a:solidFill>
                <a:latin typeface="Economica"/>
                <a:ea typeface="Economica"/>
                <a:cs typeface="Economica"/>
                <a:sym typeface="Economica"/>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rgbClr val="FFFFFF"/>
                </a:solidFill>
                <a:latin typeface="Economica"/>
                <a:ea typeface="Economica"/>
                <a:cs typeface="Economica"/>
                <a:sym typeface="Economica"/>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rgbClr val="FFFFFF"/>
                </a:solidFill>
                <a:latin typeface="Economica"/>
                <a:ea typeface="Economica"/>
                <a:cs typeface="Economica"/>
                <a:sym typeface="Economica"/>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rgbClr val="FFFFFF"/>
                </a:solidFill>
                <a:latin typeface="Economica"/>
                <a:ea typeface="Economica"/>
                <a:cs typeface="Economica"/>
                <a:sym typeface="Economica"/>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rgbClr val="FFFFFF"/>
                </a:solidFill>
                <a:latin typeface="Economica"/>
                <a:ea typeface="Economica"/>
                <a:cs typeface="Economica"/>
                <a:sym typeface="Economica"/>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rgbClr val="FFFFFF"/>
                </a:solidFill>
                <a:latin typeface="Economica"/>
                <a:ea typeface="Economica"/>
                <a:cs typeface="Economica"/>
                <a:sym typeface="Economica"/>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rgbClr val="FFFFFF"/>
                </a:solidFill>
                <a:latin typeface="Economica"/>
                <a:ea typeface="Economica"/>
                <a:cs typeface="Economica"/>
                <a:sym typeface="Economica"/>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rgbClr val="FFFFFF"/>
                </a:solidFill>
                <a:latin typeface="Economica"/>
                <a:ea typeface="Economica"/>
                <a:cs typeface="Economica"/>
                <a:sym typeface="Economica"/>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rgbClr val="FFFFFF"/>
                </a:solidFill>
                <a:latin typeface="Economica"/>
                <a:ea typeface="Economica"/>
                <a:cs typeface="Economica"/>
                <a:sym typeface="Economica"/>
              </a:defRPr>
            </a:lvl9pPr>
          </a:lstStyle>
          <a:p>
            <a:pPr indent="0" lvl="0" marL="0" rtl="0" algn="r">
              <a:spcBef>
                <a:spcPts val="0"/>
              </a:spcBef>
              <a:spcAft>
                <a:spcPts val="0"/>
              </a:spcAft>
              <a:buNone/>
            </a:pPr>
            <a:fld id="{00000000-1234-1234-1234-123412341234}" type="slidenum">
              <a:rPr lang="da"/>
              <a:t>‹#›</a:t>
            </a:fld>
            <a:endParaRPr/>
          </a:p>
        </p:txBody>
      </p:sp>
      <p:sp>
        <p:nvSpPr>
          <p:cNvPr id="25" name="Google Shape;25;p34"/>
          <p:cNvSpPr txBox="1"/>
          <p:nvPr/>
        </p:nvSpPr>
        <p:spPr>
          <a:xfrm>
            <a:off x="437450" y="2199075"/>
            <a:ext cx="259500" cy="232500"/>
          </a:xfrm>
          <a:prstGeom prst="rect">
            <a:avLst/>
          </a:prstGeom>
          <a:noFill/>
          <a:ln>
            <a:noFill/>
          </a:ln>
        </p:spPr>
        <p:txBody>
          <a:bodyPr anchorCtr="0" anchor="ctr" bIns="91425" lIns="91425" spcFirstLastPara="1" rIns="91425" wrap="square" tIns="91425">
            <a:noAutofit/>
          </a:bodyPr>
          <a:lstStyle/>
          <a:p>
            <a:pPr indent="0" lvl="0" marL="0" marR="0" rtl="0" algn="r">
              <a:lnSpc>
                <a:spcPct val="100000"/>
              </a:lnSpc>
              <a:spcBef>
                <a:spcPts val="0"/>
              </a:spcBef>
              <a:spcAft>
                <a:spcPts val="0"/>
              </a:spcAft>
              <a:buClr>
                <a:srgbClr val="000000"/>
              </a:buClr>
              <a:buSzPts val="1400"/>
              <a:buFont typeface="Arial"/>
              <a:buNone/>
            </a:pPr>
            <a:r>
              <a:rPr b="0" i="0" lang="da" sz="1400" u="none" cap="none" strike="noStrike">
                <a:solidFill>
                  <a:srgbClr val="B9F6CA"/>
                </a:solidFill>
                <a:latin typeface="Arial"/>
                <a:ea typeface="Arial"/>
                <a:cs typeface="Arial"/>
                <a:sym typeface="Arial"/>
              </a:rPr>
              <a:t>1</a:t>
            </a:r>
            <a:endParaRPr b="0" i="0" sz="1400" u="none" cap="none" strike="noStrike">
              <a:solidFill>
                <a:srgbClr val="B9F6CA"/>
              </a:solidFill>
              <a:latin typeface="Arial"/>
              <a:ea typeface="Arial"/>
              <a:cs typeface="Arial"/>
              <a:sym typeface="Arial"/>
            </a:endParaRPr>
          </a:p>
        </p:txBody>
      </p:sp>
      <p:sp>
        <p:nvSpPr>
          <p:cNvPr id="26" name="Google Shape;26;p34"/>
          <p:cNvSpPr txBox="1"/>
          <p:nvPr/>
        </p:nvSpPr>
        <p:spPr>
          <a:xfrm>
            <a:off x="437460" y="3416175"/>
            <a:ext cx="259500" cy="232500"/>
          </a:xfrm>
          <a:prstGeom prst="rect">
            <a:avLst/>
          </a:prstGeom>
          <a:noFill/>
          <a:ln>
            <a:noFill/>
          </a:ln>
        </p:spPr>
        <p:txBody>
          <a:bodyPr anchorCtr="0" anchor="ctr" bIns="91425" lIns="91425" spcFirstLastPara="1" rIns="91425" wrap="square" tIns="91425">
            <a:noAutofit/>
          </a:bodyPr>
          <a:lstStyle/>
          <a:p>
            <a:pPr indent="0" lvl="0" marL="0" marR="0" rtl="0" algn="r">
              <a:lnSpc>
                <a:spcPct val="100000"/>
              </a:lnSpc>
              <a:spcBef>
                <a:spcPts val="0"/>
              </a:spcBef>
              <a:spcAft>
                <a:spcPts val="0"/>
              </a:spcAft>
              <a:buClr>
                <a:srgbClr val="000000"/>
              </a:buClr>
              <a:buSzPts val="1400"/>
              <a:buFont typeface="Arial"/>
              <a:buNone/>
            </a:pPr>
            <a:r>
              <a:rPr b="0" i="0" lang="da" sz="1400" u="none" cap="none" strike="noStrike">
                <a:solidFill>
                  <a:srgbClr val="B9F6CA"/>
                </a:solidFill>
                <a:latin typeface="Arial"/>
                <a:ea typeface="Arial"/>
                <a:cs typeface="Arial"/>
                <a:sym typeface="Arial"/>
              </a:rPr>
              <a:t>2</a:t>
            </a:r>
            <a:endParaRPr b="0" i="0" sz="1400" u="none" cap="none" strike="noStrike">
              <a:solidFill>
                <a:srgbClr val="B9F6CA"/>
              </a:solidFill>
              <a:latin typeface="Arial"/>
              <a:ea typeface="Arial"/>
              <a:cs typeface="Arial"/>
              <a:sym typeface="Arial"/>
            </a:endParaRPr>
          </a:p>
        </p:txBody>
      </p:sp>
      <p:sp>
        <p:nvSpPr>
          <p:cNvPr id="27" name="Google Shape;27;p34"/>
          <p:cNvSpPr txBox="1"/>
          <p:nvPr/>
        </p:nvSpPr>
        <p:spPr>
          <a:xfrm>
            <a:off x="4844860" y="2184650"/>
            <a:ext cx="259500" cy="232500"/>
          </a:xfrm>
          <a:prstGeom prst="rect">
            <a:avLst/>
          </a:prstGeom>
          <a:noFill/>
          <a:ln>
            <a:noFill/>
          </a:ln>
        </p:spPr>
        <p:txBody>
          <a:bodyPr anchorCtr="0" anchor="ctr" bIns="91425" lIns="91425" spcFirstLastPara="1" rIns="91425" wrap="square" tIns="91425">
            <a:noAutofit/>
          </a:bodyPr>
          <a:lstStyle/>
          <a:p>
            <a:pPr indent="0" lvl="0" marL="0" marR="0" rtl="0" algn="r">
              <a:lnSpc>
                <a:spcPct val="100000"/>
              </a:lnSpc>
              <a:spcBef>
                <a:spcPts val="0"/>
              </a:spcBef>
              <a:spcAft>
                <a:spcPts val="0"/>
              </a:spcAft>
              <a:buClr>
                <a:srgbClr val="000000"/>
              </a:buClr>
              <a:buSzPts val="1400"/>
              <a:buFont typeface="Arial"/>
              <a:buNone/>
            </a:pPr>
            <a:r>
              <a:rPr b="0" i="0" lang="da" sz="1400" u="none" cap="none" strike="noStrike">
                <a:solidFill>
                  <a:srgbClr val="B9F6CA"/>
                </a:solidFill>
                <a:latin typeface="Arial"/>
                <a:ea typeface="Arial"/>
                <a:cs typeface="Arial"/>
                <a:sym typeface="Arial"/>
              </a:rPr>
              <a:t>3</a:t>
            </a:r>
            <a:endParaRPr b="0" i="0" sz="1400" u="none" cap="none" strike="noStrike">
              <a:solidFill>
                <a:srgbClr val="B9F6CA"/>
              </a:solidFill>
              <a:latin typeface="Arial"/>
              <a:ea typeface="Arial"/>
              <a:cs typeface="Arial"/>
              <a:sym typeface="Arial"/>
            </a:endParaRPr>
          </a:p>
        </p:txBody>
      </p:sp>
      <p:sp>
        <p:nvSpPr>
          <p:cNvPr id="28" name="Google Shape;28;p34"/>
          <p:cNvSpPr txBox="1"/>
          <p:nvPr/>
        </p:nvSpPr>
        <p:spPr>
          <a:xfrm>
            <a:off x="4844860" y="3416175"/>
            <a:ext cx="259500" cy="232500"/>
          </a:xfrm>
          <a:prstGeom prst="rect">
            <a:avLst/>
          </a:prstGeom>
          <a:noFill/>
          <a:ln>
            <a:noFill/>
          </a:ln>
        </p:spPr>
        <p:txBody>
          <a:bodyPr anchorCtr="0" anchor="ctr" bIns="91425" lIns="91425" spcFirstLastPara="1" rIns="91425" wrap="square" tIns="91425">
            <a:noAutofit/>
          </a:bodyPr>
          <a:lstStyle/>
          <a:p>
            <a:pPr indent="0" lvl="0" marL="0" marR="0" rtl="0" algn="r">
              <a:lnSpc>
                <a:spcPct val="100000"/>
              </a:lnSpc>
              <a:spcBef>
                <a:spcPts val="0"/>
              </a:spcBef>
              <a:spcAft>
                <a:spcPts val="0"/>
              </a:spcAft>
              <a:buClr>
                <a:srgbClr val="000000"/>
              </a:buClr>
              <a:buSzPts val="1400"/>
              <a:buFont typeface="Arial"/>
              <a:buNone/>
            </a:pPr>
            <a:r>
              <a:rPr b="0" i="0" lang="da" sz="1400" u="none" cap="none" strike="noStrike">
                <a:solidFill>
                  <a:srgbClr val="B9F6CA"/>
                </a:solidFill>
                <a:latin typeface="Arial"/>
                <a:ea typeface="Arial"/>
                <a:cs typeface="Arial"/>
                <a:sym typeface="Arial"/>
              </a:rPr>
              <a:t>4</a:t>
            </a:r>
            <a:endParaRPr b="0" i="0" sz="1400" u="none" cap="none" strike="noStrike">
              <a:solidFill>
                <a:srgbClr val="B9F6CA"/>
              </a:solidFill>
              <a:latin typeface="Arial"/>
              <a:ea typeface="Arial"/>
              <a:cs typeface="Arial"/>
              <a:sym typeface="Aria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32" name="Shape 132"/>
        <p:cNvGrpSpPr/>
        <p:nvPr/>
      </p:nvGrpSpPr>
      <p:grpSpPr>
        <a:xfrm>
          <a:off x="0" y="0"/>
          <a:ext cx="0" cy="0"/>
          <a:chOff x="0" y="0"/>
          <a:chExt cx="0" cy="0"/>
        </a:xfrm>
      </p:grpSpPr>
      <p:sp>
        <p:nvSpPr>
          <p:cNvPr id="133" name="Google Shape;133;p52"/>
          <p:cNvSpPr/>
          <p:nvPr/>
        </p:nvSpPr>
        <p:spPr>
          <a:xfrm>
            <a:off x="4572000" y="-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134" name="Google Shape;134;p52"/>
          <p:cNvCxnSpPr/>
          <p:nvPr/>
        </p:nvCxnSpPr>
        <p:spPr>
          <a:xfrm>
            <a:off x="5029675" y="4495500"/>
            <a:ext cx="468300" cy="0"/>
          </a:xfrm>
          <a:prstGeom prst="straightConnector1">
            <a:avLst/>
          </a:prstGeom>
          <a:noFill/>
          <a:ln cap="flat" cmpd="sng" w="19050">
            <a:solidFill>
              <a:schemeClr val="lt1"/>
            </a:solidFill>
            <a:prstDash val="solid"/>
            <a:round/>
            <a:headEnd len="sm" w="sm" type="none"/>
            <a:tailEnd len="sm" w="sm" type="none"/>
          </a:ln>
        </p:spPr>
      </p:cxnSp>
      <p:sp>
        <p:nvSpPr>
          <p:cNvPr id="135" name="Google Shape;135;p52"/>
          <p:cNvSpPr txBox="1"/>
          <p:nvPr>
            <p:ph type="title"/>
          </p:nvPr>
        </p:nvSpPr>
        <p:spPr>
          <a:xfrm>
            <a:off x="265500" y="929275"/>
            <a:ext cx="4045200" cy="17862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Clr>
                <a:schemeClr val="lt2"/>
              </a:buClr>
              <a:buSzPts val="4200"/>
              <a:buNone/>
              <a:defRPr>
                <a:solidFill>
                  <a:schemeClr val="lt2"/>
                </a:solidFill>
              </a:defRPr>
            </a:lvl1pPr>
            <a:lvl2pPr lvl="1" algn="ctr">
              <a:lnSpc>
                <a:spcPct val="100000"/>
              </a:lnSpc>
              <a:spcBef>
                <a:spcPts val="0"/>
              </a:spcBef>
              <a:spcAft>
                <a:spcPts val="0"/>
              </a:spcAft>
              <a:buClr>
                <a:schemeClr val="lt2"/>
              </a:buClr>
              <a:buSzPts val="4200"/>
              <a:buNone/>
              <a:defRPr>
                <a:solidFill>
                  <a:schemeClr val="lt2"/>
                </a:solidFill>
              </a:defRPr>
            </a:lvl2pPr>
            <a:lvl3pPr lvl="2" algn="ctr">
              <a:lnSpc>
                <a:spcPct val="100000"/>
              </a:lnSpc>
              <a:spcBef>
                <a:spcPts val="0"/>
              </a:spcBef>
              <a:spcAft>
                <a:spcPts val="0"/>
              </a:spcAft>
              <a:buClr>
                <a:schemeClr val="lt2"/>
              </a:buClr>
              <a:buSzPts val="4200"/>
              <a:buNone/>
              <a:defRPr>
                <a:solidFill>
                  <a:schemeClr val="lt2"/>
                </a:solidFill>
              </a:defRPr>
            </a:lvl3pPr>
            <a:lvl4pPr lvl="3" algn="ctr">
              <a:lnSpc>
                <a:spcPct val="100000"/>
              </a:lnSpc>
              <a:spcBef>
                <a:spcPts val="0"/>
              </a:spcBef>
              <a:spcAft>
                <a:spcPts val="0"/>
              </a:spcAft>
              <a:buClr>
                <a:schemeClr val="lt2"/>
              </a:buClr>
              <a:buSzPts val="4200"/>
              <a:buNone/>
              <a:defRPr>
                <a:solidFill>
                  <a:schemeClr val="lt2"/>
                </a:solidFill>
              </a:defRPr>
            </a:lvl4pPr>
            <a:lvl5pPr lvl="4" algn="ctr">
              <a:lnSpc>
                <a:spcPct val="100000"/>
              </a:lnSpc>
              <a:spcBef>
                <a:spcPts val="0"/>
              </a:spcBef>
              <a:spcAft>
                <a:spcPts val="0"/>
              </a:spcAft>
              <a:buClr>
                <a:schemeClr val="lt2"/>
              </a:buClr>
              <a:buSzPts val="4200"/>
              <a:buNone/>
              <a:defRPr>
                <a:solidFill>
                  <a:schemeClr val="lt2"/>
                </a:solidFill>
              </a:defRPr>
            </a:lvl5pPr>
            <a:lvl6pPr lvl="5" algn="ctr">
              <a:lnSpc>
                <a:spcPct val="100000"/>
              </a:lnSpc>
              <a:spcBef>
                <a:spcPts val="0"/>
              </a:spcBef>
              <a:spcAft>
                <a:spcPts val="0"/>
              </a:spcAft>
              <a:buClr>
                <a:schemeClr val="lt2"/>
              </a:buClr>
              <a:buSzPts val="4200"/>
              <a:buNone/>
              <a:defRPr>
                <a:solidFill>
                  <a:schemeClr val="lt2"/>
                </a:solidFill>
              </a:defRPr>
            </a:lvl6pPr>
            <a:lvl7pPr lvl="6" algn="ctr">
              <a:lnSpc>
                <a:spcPct val="100000"/>
              </a:lnSpc>
              <a:spcBef>
                <a:spcPts val="0"/>
              </a:spcBef>
              <a:spcAft>
                <a:spcPts val="0"/>
              </a:spcAft>
              <a:buClr>
                <a:schemeClr val="lt2"/>
              </a:buClr>
              <a:buSzPts val="4200"/>
              <a:buNone/>
              <a:defRPr>
                <a:solidFill>
                  <a:schemeClr val="lt2"/>
                </a:solidFill>
              </a:defRPr>
            </a:lvl7pPr>
            <a:lvl8pPr lvl="7" algn="ctr">
              <a:lnSpc>
                <a:spcPct val="100000"/>
              </a:lnSpc>
              <a:spcBef>
                <a:spcPts val="0"/>
              </a:spcBef>
              <a:spcAft>
                <a:spcPts val="0"/>
              </a:spcAft>
              <a:buClr>
                <a:schemeClr val="lt2"/>
              </a:buClr>
              <a:buSzPts val="4200"/>
              <a:buNone/>
              <a:defRPr>
                <a:solidFill>
                  <a:schemeClr val="lt2"/>
                </a:solidFill>
              </a:defRPr>
            </a:lvl8pPr>
            <a:lvl9pPr lvl="8" algn="ctr">
              <a:lnSpc>
                <a:spcPct val="100000"/>
              </a:lnSpc>
              <a:spcBef>
                <a:spcPts val="0"/>
              </a:spcBef>
              <a:spcAft>
                <a:spcPts val="0"/>
              </a:spcAft>
              <a:buClr>
                <a:schemeClr val="lt2"/>
              </a:buClr>
              <a:buSzPts val="4200"/>
              <a:buNone/>
              <a:defRPr>
                <a:solidFill>
                  <a:schemeClr val="lt2"/>
                </a:solidFill>
              </a:defRPr>
            </a:lvl9pPr>
          </a:lstStyle>
          <a:p/>
        </p:txBody>
      </p:sp>
      <p:sp>
        <p:nvSpPr>
          <p:cNvPr id="136" name="Google Shape;136;p52"/>
          <p:cNvSpPr txBox="1"/>
          <p:nvPr>
            <p:ph idx="1" type="subTitle"/>
          </p:nvPr>
        </p:nvSpPr>
        <p:spPr>
          <a:xfrm>
            <a:off x="265500" y="2769001"/>
            <a:ext cx="4045200" cy="15741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400"/>
              <a:buFont typeface="Economica"/>
              <a:buNone/>
              <a:defRPr sz="2400">
                <a:latin typeface="Economica"/>
                <a:ea typeface="Economica"/>
                <a:cs typeface="Economica"/>
                <a:sym typeface="Economica"/>
              </a:defRPr>
            </a:lvl1pPr>
            <a:lvl2pPr lvl="1" algn="ctr">
              <a:lnSpc>
                <a:spcPct val="100000"/>
              </a:lnSpc>
              <a:spcBef>
                <a:spcPts val="0"/>
              </a:spcBef>
              <a:spcAft>
                <a:spcPts val="0"/>
              </a:spcAft>
              <a:buSzPts val="2400"/>
              <a:buFont typeface="Economica"/>
              <a:buNone/>
              <a:defRPr sz="2400">
                <a:latin typeface="Economica"/>
                <a:ea typeface="Economica"/>
                <a:cs typeface="Economica"/>
                <a:sym typeface="Economica"/>
              </a:defRPr>
            </a:lvl2pPr>
            <a:lvl3pPr lvl="2" algn="ctr">
              <a:lnSpc>
                <a:spcPct val="100000"/>
              </a:lnSpc>
              <a:spcBef>
                <a:spcPts val="0"/>
              </a:spcBef>
              <a:spcAft>
                <a:spcPts val="0"/>
              </a:spcAft>
              <a:buSzPts val="2400"/>
              <a:buFont typeface="Economica"/>
              <a:buNone/>
              <a:defRPr sz="2400">
                <a:latin typeface="Economica"/>
                <a:ea typeface="Economica"/>
                <a:cs typeface="Economica"/>
                <a:sym typeface="Economica"/>
              </a:defRPr>
            </a:lvl3pPr>
            <a:lvl4pPr lvl="3" algn="ctr">
              <a:lnSpc>
                <a:spcPct val="100000"/>
              </a:lnSpc>
              <a:spcBef>
                <a:spcPts val="0"/>
              </a:spcBef>
              <a:spcAft>
                <a:spcPts val="0"/>
              </a:spcAft>
              <a:buSzPts val="2400"/>
              <a:buFont typeface="Economica"/>
              <a:buNone/>
              <a:defRPr sz="2400">
                <a:latin typeface="Economica"/>
                <a:ea typeface="Economica"/>
                <a:cs typeface="Economica"/>
                <a:sym typeface="Economica"/>
              </a:defRPr>
            </a:lvl4pPr>
            <a:lvl5pPr lvl="4" algn="ctr">
              <a:lnSpc>
                <a:spcPct val="100000"/>
              </a:lnSpc>
              <a:spcBef>
                <a:spcPts val="0"/>
              </a:spcBef>
              <a:spcAft>
                <a:spcPts val="0"/>
              </a:spcAft>
              <a:buSzPts val="2400"/>
              <a:buFont typeface="Economica"/>
              <a:buNone/>
              <a:defRPr sz="2400">
                <a:latin typeface="Economica"/>
                <a:ea typeface="Economica"/>
                <a:cs typeface="Economica"/>
                <a:sym typeface="Economica"/>
              </a:defRPr>
            </a:lvl5pPr>
            <a:lvl6pPr lvl="5" algn="ctr">
              <a:lnSpc>
                <a:spcPct val="100000"/>
              </a:lnSpc>
              <a:spcBef>
                <a:spcPts val="0"/>
              </a:spcBef>
              <a:spcAft>
                <a:spcPts val="0"/>
              </a:spcAft>
              <a:buSzPts val="2400"/>
              <a:buFont typeface="Economica"/>
              <a:buNone/>
              <a:defRPr sz="2400">
                <a:latin typeface="Economica"/>
                <a:ea typeface="Economica"/>
                <a:cs typeface="Economica"/>
                <a:sym typeface="Economica"/>
              </a:defRPr>
            </a:lvl6pPr>
            <a:lvl7pPr lvl="6" algn="ctr">
              <a:lnSpc>
                <a:spcPct val="100000"/>
              </a:lnSpc>
              <a:spcBef>
                <a:spcPts val="0"/>
              </a:spcBef>
              <a:spcAft>
                <a:spcPts val="0"/>
              </a:spcAft>
              <a:buSzPts val="2400"/>
              <a:buFont typeface="Economica"/>
              <a:buNone/>
              <a:defRPr sz="2400">
                <a:latin typeface="Economica"/>
                <a:ea typeface="Economica"/>
                <a:cs typeface="Economica"/>
                <a:sym typeface="Economica"/>
              </a:defRPr>
            </a:lvl7pPr>
            <a:lvl8pPr lvl="7" algn="ctr">
              <a:lnSpc>
                <a:spcPct val="100000"/>
              </a:lnSpc>
              <a:spcBef>
                <a:spcPts val="0"/>
              </a:spcBef>
              <a:spcAft>
                <a:spcPts val="0"/>
              </a:spcAft>
              <a:buSzPts val="2400"/>
              <a:buFont typeface="Economica"/>
              <a:buNone/>
              <a:defRPr sz="2400">
                <a:latin typeface="Economica"/>
                <a:ea typeface="Economica"/>
                <a:cs typeface="Economica"/>
                <a:sym typeface="Economica"/>
              </a:defRPr>
            </a:lvl8pPr>
            <a:lvl9pPr lvl="8" algn="ctr">
              <a:lnSpc>
                <a:spcPct val="100000"/>
              </a:lnSpc>
              <a:spcBef>
                <a:spcPts val="0"/>
              </a:spcBef>
              <a:spcAft>
                <a:spcPts val="0"/>
              </a:spcAft>
              <a:buSzPts val="2400"/>
              <a:buFont typeface="Economica"/>
              <a:buNone/>
              <a:defRPr sz="2400">
                <a:latin typeface="Economica"/>
                <a:ea typeface="Economica"/>
                <a:cs typeface="Economica"/>
                <a:sym typeface="Economica"/>
              </a:defRPr>
            </a:lvl9pPr>
          </a:lstStyle>
          <a:p/>
        </p:txBody>
      </p:sp>
      <p:sp>
        <p:nvSpPr>
          <p:cNvPr id="137" name="Google Shape;137;p52"/>
          <p:cNvSpPr txBox="1"/>
          <p:nvPr>
            <p:ph idx="2" type="body"/>
          </p:nvPr>
        </p:nvSpPr>
        <p:spPr>
          <a:xfrm>
            <a:off x="4939500" y="724200"/>
            <a:ext cx="3837000" cy="3695100"/>
          </a:xfrm>
          <a:prstGeom prst="rect">
            <a:avLst/>
          </a:prstGeom>
          <a:noFill/>
          <a:ln>
            <a:noFill/>
          </a:ln>
        </p:spPr>
        <p:txBody>
          <a:bodyPr anchorCtr="0" anchor="ctr" bIns="91425" lIns="91425" spcFirstLastPara="1" rIns="91425" wrap="square" tIns="91425">
            <a:normAutofit/>
          </a:bodyPr>
          <a:lstStyle>
            <a:lvl1pPr indent="-342900" lvl="0" marL="457200" algn="l">
              <a:lnSpc>
                <a:spcPct val="115000"/>
              </a:lnSpc>
              <a:spcBef>
                <a:spcPts val="0"/>
              </a:spcBef>
              <a:spcAft>
                <a:spcPts val="0"/>
              </a:spcAft>
              <a:buClr>
                <a:schemeClr val="lt1"/>
              </a:buClr>
              <a:buSzPts val="1800"/>
              <a:buChar char="●"/>
              <a:defRPr>
                <a:solidFill>
                  <a:schemeClr val="lt1"/>
                </a:solidFill>
              </a:defRPr>
            </a:lvl1pPr>
            <a:lvl2pPr indent="-317500" lvl="1" marL="914400" algn="l">
              <a:lnSpc>
                <a:spcPct val="115000"/>
              </a:lnSpc>
              <a:spcBef>
                <a:spcPts val="0"/>
              </a:spcBef>
              <a:spcAft>
                <a:spcPts val="0"/>
              </a:spcAft>
              <a:buClr>
                <a:schemeClr val="lt1"/>
              </a:buClr>
              <a:buSzPts val="1400"/>
              <a:buChar char="○"/>
              <a:defRPr>
                <a:solidFill>
                  <a:schemeClr val="lt1"/>
                </a:solidFill>
              </a:defRPr>
            </a:lvl2pPr>
            <a:lvl3pPr indent="-317500" lvl="2" marL="1371600" algn="l">
              <a:lnSpc>
                <a:spcPct val="115000"/>
              </a:lnSpc>
              <a:spcBef>
                <a:spcPts val="0"/>
              </a:spcBef>
              <a:spcAft>
                <a:spcPts val="0"/>
              </a:spcAft>
              <a:buClr>
                <a:schemeClr val="lt1"/>
              </a:buClr>
              <a:buSzPts val="1400"/>
              <a:buChar char="■"/>
              <a:defRPr>
                <a:solidFill>
                  <a:schemeClr val="lt1"/>
                </a:solidFill>
              </a:defRPr>
            </a:lvl3pPr>
            <a:lvl4pPr indent="-317500" lvl="3" marL="1828800" algn="l">
              <a:lnSpc>
                <a:spcPct val="115000"/>
              </a:lnSpc>
              <a:spcBef>
                <a:spcPts val="0"/>
              </a:spcBef>
              <a:spcAft>
                <a:spcPts val="0"/>
              </a:spcAft>
              <a:buClr>
                <a:schemeClr val="lt1"/>
              </a:buClr>
              <a:buSzPts val="1400"/>
              <a:buChar char="●"/>
              <a:defRPr>
                <a:solidFill>
                  <a:schemeClr val="lt1"/>
                </a:solidFill>
              </a:defRPr>
            </a:lvl4pPr>
            <a:lvl5pPr indent="-317500" lvl="4" marL="2286000" algn="l">
              <a:lnSpc>
                <a:spcPct val="115000"/>
              </a:lnSpc>
              <a:spcBef>
                <a:spcPts val="0"/>
              </a:spcBef>
              <a:spcAft>
                <a:spcPts val="0"/>
              </a:spcAft>
              <a:buClr>
                <a:schemeClr val="lt1"/>
              </a:buClr>
              <a:buSzPts val="1400"/>
              <a:buChar char="○"/>
              <a:defRPr>
                <a:solidFill>
                  <a:schemeClr val="lt1"/>
                </a:solidFill>
              </a:defRPr>
            </a:lvl5pPr>
            <a:lvl6pPr indent="-317500" lvl="5" marL="2743200" algn="l">
              <a:lnSpc>
                <a:spcPct val="115000"/>
              </a:lnSpc>
              <a:spcBef>
                <a:spcPts val="0"/>
              </a:spcBef>
              <a:spcAft>
                <a:spcPts val="0"/>
              </a:spcAft>
              <a:buClr>
                <a:schemeClr val="lt1"/>
              </a:buClr>
              <a:buSzPts val="1400"/>
              <a:buChar char="■"/>
              <a:defRPr>
                <a:solidFill>
                  <a:schemeClr val="lt1"/>
                </a:solidFill>
              </a:defRPr>
            </a:lvl6pPr>
            <a:lvl7pPr indent="-317500" lvl="6" marL="3200400" algn="l">
              <a:lnSpc>
                <a:spcPct val="115000"/>
              </a:lnSpc>
              <a:spcBef>
                <a:spcPts val="0"/>
              </a:spcBef>
              <a:spcAft>
                <a:spcPts val="0"/>
              </a:spcAft>
              <a:buClr>
                <a:schemeClr val="lt1"/>
              </a:buClr>
              <a:buSzPts val="1400"/>
              <a:buChar char="●"/>
              <a:defRPr>
                <a:solidFill>
                  <a:schemeClr val="lt1"/>
                </a:solidFill>
              </a:defRPr>
            </a:lvl7pPr>
            <a:lvl8pPr indent="-317500" lvl="7" marL="3657600" algn="l">
              <a:lnSpc>
                <a:spcPct val="115000"/>
              </a:lnSpc>
              <a:spcBef>
                <a:spcPts val="0"/>
              </a:spcBef>
              <a:spcAft>
                <a:spcPts val="0"/>
              </a:spcAft>
              <a:buClr>
                <a:schemeClr val="lt1"/>
              </a:buClr>
              <a:buSzPts val="1400"/>
              <a:buChar char="○"/>
              <a:defRPr>
                <a:solidFill>
                  <a:schemeClr val="lt1"/>
                </a:solidFill>
              </a:defRPr>
            </a:lvl8pPr>
            <a:lvl9pPr indent="-317500" lvl="8" marL="4114800" algn="l">
              <a:lnSpc>
                <a:spcPct val="115000"/>
              </a:lnSpc>
              <a:spcBef>
                <a:spcPts val="0"/>
              </a:spcBef>
              <a:spcAft>
                <a:spcPts val="0"/>
              </a:spcAft>
              <a:buClr>
                <a:schemeClr val="lt1"/>
              </a:buClr>
              <a:buSzPts val="1400"/>
              <a:buChar char="■"/>
              <a:defRPr>
                <a:solidFill>
                  <a:schemeClr val="lt1"/>
                </a:solidFill>
              </a:defRPr>
            </a:lvl9pPr>
          </a:lstStyle>
          <a:p/>
        </p:txBody>
      </p:sp>
      <p:sp>
        <p:nvSpPr>
          <p:cNvPr id="138" name="Google Shape;138;p5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Economica"/>
                <a:ea typeface="Economica"/>
                <a:cs typeface="Economica"/>
                <a:sym typeface="Economica"/>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Economica"/>
                <a:ea typeface="Economica"/>
                <a:cs typeface="Economica"/>
                <a:sym typeface="Economica"/>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Economica"/>
                <a:ea typeface="Economica"/>
                <a:cs typeface="Economica"/>
                <a:sym typeface="Economica"/>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Economica"/>
                <a:ea typeface="Economica"/>
                <a:cs typeface="Economica"/>
                <a:sym typeface="Economica"/>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Economica"/>
                <a:ea typeface="Economica"/>
                <a:cs typeface="Economica"/>
                <a:sym typeface="Economica"/>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Economica"/>
                <a:ea typeface="Economica"/>
                <a:cs typeface="Economica"/>
                <a:sym typeface="Economica"/>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Economica"/>
                <a:ea typeface="Economica"/>
                <a:cs typeface="Economica"/>
                <a:sym typeface="Economica"/>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Economica"/>
                <a:ea typeface="Economica"/>
                <a:cs typeface="Economica"/>
                <a:sym typeface="Economica"/>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Economica"/>
                <a:ea typeface="Economica"/>
                <a:cs typeface="Economica"/>
                <a:sym typeface="Economica"/>
              </a:defRPr>
            </a:lvl9pPr>
          </a:lstStyle>
          <a:p>
            <a:pPr indent="0" lvl="0" marL="0" rtl="0" algn="r">
              <a:spcBef>
                <a:spcPts val="0"/>
              </a:spcBef>
              <a:spcAft>
                <a:spcPts val="0"/>
              </a:spcAft>
              <a:buNone/>
            </a:pPr>
            <a:fld id="{00000000-1234-1234-1234-123412341234}" type="slidenum">
              <a:rPr lang="da"/>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39" name="Shape 139"/>
        <p:cNvGrpSpPr/>
        <p:nvPr/>
      </p:nvGrpSpPr>
      <p:grpSpPr>
        <a:xfrm>
          <a:off x="0" y="0"/>
          <a:ext cx="0" cy="0"/>
          <a:chOff x="0" y="0"/>
          <a:chExt cx="0" cy="0"/>
        </a:xfrm>
      </p:grpSpPr>
      <p:sp>
        <p:nvSpPr>
          <p:cNvPr id="140" name="Google Shape;140;p53"/>
          <p:cNvSpPr txBox="1"/>
          <p:nvPr>
            <p:ph idx="1" type="body"/>
          </p:nvPr>
        </p:nvSpPr>
        <p:spPr>
          <a:xfrm>
            <a:off x="319500" y="4218925"/>
            <a:ext cx="5998800" cy="598800"/>
          </a:xfrm>
          <a:prstGeom prst="rect">
            <a:avLst/>
          </a:prstGeom>
          <a:noFill/>
          <a:ln>
            <a:noFill/>
          </a:ln>
        </p:spPr>
        <p:txBody>
          <a:bodyPr anchorCtr="0" anchor="ctr" bIns="91425" lIns="91425" spcFirstLastPara="1" rIns="91425" wrap="square" tIns="91425">
            <a:normAutofit/>
          </a:bodyPr>
          <a:lstStyle>
            <a:lvl1pPr indent="-228600" lvl="0" marL="457200" algn="l">
              <a:lnSpc>
                <a:spcPct val="100000"/>
              </a:lnSpc>
              <a:spcBef>
                <a:spcPts val="0"/>
              </a:spcBef>
              <a:spcAft>
                <a:spcPts val="0"/>
              </a:spcAft>
              <a:buSzPts val="2400"/>
              <a:buFont typeface="Economica"/>
              <a:buNone/>
              <a:defRPr sz="2400">
                <a:latin typeface="Economica"/>
                <a:ea typeface="Economica"/>
                <a:cs typeface="Economica"/>
                <a:sym typeface="Economica"/>
              </a:defRPr>
            </a:lvl1pPr>
          </a:lstStyle>
          <a:p/>
        </p:txBody>
      </p:sp>
      <p:sp>
        <p:nvSpPr>
          <p:cNvPr id="141" name="Google Shape;141;p5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Economica"/>
                <a:ea typeface="Economica"/>
                <a:cs typeface="Economica"/>
                <a:sym typeface="Economica"/>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Economica"/>
                <a:ea typeface="Economica"/>
                <a:cs typeface="Economica"/>
                <a:sym typeface="Economica"/>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Economica"/>
                <a:ea typeface="Economica"/>
                <a:cs typeface="Economica"/>
                <a:sym typeface="Economica"/>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Economica"/>
                <a:ea typeface="Economica"/>
                <a:cs typeface="Economica"/>
                <a:sym typeface="Economica"/>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Economica"/>
                <a:ea typeface="Economica"/>
                <a:cs typeface="Economica"/>
                <a:sym typeface="Economica"/>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Economica"/>
                <a:ea typeface="Economica"/>
                <a:cs typeface="Economica"/>
                <a:sym typeface="Economica"/>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Economica"/>
                <a:ea typeface="Economica"/>
                <a:cs typeface="Economica"/>
                <a:sym typeface="Economica"/>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Economica"/>
                <a:ea typeface="Economica"/>
                <a:cs typeface="Economica"/>
                <a:sym typeface="Economica"/>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Economica"/>
                <a:ea typeface="Economica"/>
                <a:cs typeface="Economica"/>
                <a:sym typeface="Economica"/>
              </a:defRPr>
            </a:lvl9pPr>
          </a:lstStyle>
          <a:p>
            <a:pPr indent="0" lvl="0" marL="0" rtl="0" algn="r">
              <a:spcBef>
                <a:spcPts val="0"/>
              </a:spcBef>
              <a:spcAft>
                <a:spcPts val="0"/>
              </a:spcAft>
              <a:buNone/>
            </a:pPr>
            <a:fld id="{00000000-1234-1234-1234-123412341234}" type="slidenum">
              <a:rPr lang="da"/>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42" name="Shape 142"/>
        <p:cNvGrpSpPr/>
        <p:nvPr/>
      </p:nvGrpSpPr>
      <p:grpSpPr>
        <a:xfrm>
          <a:off x="0" y="0"/>
          <a:ext cx="0" cy="0"/>
          <a:chOff x="0" y="0"/>
          <a:chExt cx="0" cy="0"/>
        </a:xfrm>
      </p:grpSpPr>
      <p:sp>
        <p:nvSpPr>
          <p:cNvPr id="143" name="Google Shape;143;p54"/>
          <p:cNvSpPr/>
          <p:nvPr/>
        </p:nvSpPr>
        <p:spPr>
          <a:xfrm>
            <a:off x="0" y="5045700"/>
            <a:ext cx="9144000" cy="978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4" name="Google Shape;144;p54"/>
          <p:cNvSpPr txBox="1"/>
          <p:nvPr>
            <p:ph hasCustomPrompt="1" type="title"/>
          </p:nvPr>
        </p:nvSpPr>
        <p:spPr>
          <a:xfrm>
            <a:off x="311700" y="957125"/>
            <a:ext cx="8520600" cy="21288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Clr>
                <a:schemeClr val="lt2"/>
              </a:buClr>
              <a:buSzPts val="16000"/>
              <a:buNone/>
              <a:defRPr sz="16000">
                <a:solidFill>
                  <a:schemeClr val="lt2"/>
                </a:solidFill>
              </a:defRPr>
            </a:lvl1pPr>
            <a:lvl2pPr lvl="1" algn="ctr">
              <a:lnSpc>
                <a:spcPct val="100000"/>
              </a:lnSpc>
              <a:spcBef>
                <a:spcPts val="0"/>
              </a:spcBef>
              <a:spcAft>
                <a:spcPts val="0"/>
              </a:spcAft>
              <a:buClr>
                <a:schemeClr val="lt2"/>
              </a:buClr>
              <a:buSzPts val="16000"/>
              <a:buNone/>
              <a:defRPr sz="16000">
                <a:solidFill>
                  <a:schemeClr val="lt2"/>
                </a:solidFill>
              </a:defRPr>
            </a:lvl2pPr>
            <a:lvl3pPr lvl="2" algn="ctr">
              <a:lnSpc>
                <a:spcPct val="100000"/>
              </a:lnSpc>
              <a:spcBef>
                <a:spcPts val="0"/>
              </a:spcBef>
              <a:spcAft>
                <a:spcPts val="0"/>
              </a:spcAft>
              <a:buClr>
                <a:schemeClr val="lt2"/>
              </a:buClr>
              <a:buSzPts val="16000"/>
              <a:buNone/>
              <a:defRPr sz="16000">
                <a:solidFill>
                  <a:schemeClr val="lt2"/>
                </a:solidFill>
              </a:defRPr>
            </a:lvl3pPr>
            <a:lvl4pPr lvl="3" algn="ctr">
              <a:lnSpc>
                <a:spcPct val="100000"/>
              </a:lnSpc>
              <a:spcBef>
                <a:spcPts val="0"/>
              </a:spcBef>
              <a:spcAft>
                <a:spcPts val="0"/>
              </a:spcAft>
              <a:buClr>
                <a:schemeClr val="lt2"/>
              </a:buClr>
              <a:buSzPts val="16000"/>
              <a:buNone/>
              <a:defRPr sz="16000">
                <a:solidFill>
                  <a:schemeClr val="lt2"/>
                </a:solidFill>
              </a:defRPr>
            </a:lvl4pPr>
            <a:lvl5pPr lvl="4" algn="ctr">
              <a:lnSpc>
                <a:spcPct val="100000"/>
              </a:lnSpc>
              <a:spcBef>
                <a:spcPts val="0"/>
              </a:spcBef>
              <a:spcAft>
                <a:spcPts val="0"/>
              </a:spcAft>
              <a:buClr>
                <a:schemeClr val="lt2"/>
              </a:buClr>
              <a:buSzPts val="16000"/>
              <a:buNone/>
              <a:defRPr sz="16000">
                <a:solidFill>
                  <a:schemeClr val="lt2"/>
                </a:solidFill>
              </a:defRPr>
            </a:lvl5pPr>
            <a:lvl6pPr lvl="5" algn="ctr">
              <a:lnSpc>
                <a:spcPct val="100000"/>
              </a:lnSpc>
              <a:spcBef>
                <a:spcPts val="0"/>
              </a:spcBef>
              <a:spcAft>
                <a:spcPts val="0"/>
              </a:spcAft>
              <a:buClr>
                <a:schemeClr val="lt2"/>
              </a:buClr>
              <a:buSzPts val="16000"/>
              <a:buNone/>
              <a:defRPr sz="16000">
                <a:solidFill>
                  <a:schemeClr val="lt2"/>
                </a:solidFill>
              </a:defRPr>
            </a:lvl6pPr>
            <a:lvl7pPr lvl="6" algn="ctr">
              <a:lnSpc>
                <a:spcPct val="100000"/>
              </a:lnSpc>
              <a:spcBef>
                <a:spcPts val="0"/>
              </a:spcBef>
              <a:spcAft>
                <a:spcPts val="0"/>
              </a:spcAft>
              <a:buClr>
                <a:schemeClr val="lt2"/>
              </a:buClr>
              <a:buSzPts val="16000"/>
              <a:buNone/>
              <a:defRPr sz="16000">
                <a:solidFill>
                  <a:schemeClr val="lt2"/>
                </a:solidFill>
              </a:defRPr>
            </a:lvl7pPr>
            <a:lvl8pPr lvl="7" algn="ctr">
              <a:lnSpc>
                <a:spcPct val="100000"/>
              </a:lnSpc>
              <a:spcBef>
                <a:spcPts val="0"/>
              </a:spcBef>
              <a:spcAft>
                <a:spcPts val="0"/>
              </a:spcAft>
              <a:buClr>
                <a:schemeClr val="lt2"/>
              </a:buClr>
              <a:buSzPts val="16000"/>
              <a:buNone/>
              <a:defRPr sz="16000">
                <a:solidFill>
                  <a:schemeClr val="lt2"/>
                </a:solidFill>
              </a:defRPr>
            </a:lvl8pPr>
            <a:lvl9pPr lvl="8" algn="ctr">
              <a:lnSpc>
                <a:spcPct val="100000"/>
              </a:lnSpc>
              <a:spcBef>
                <a:spcPts val="0"/>
              </a:spcBef>
              <a:spcAft>
                <a:spcPts val="0"/>
              </a:spcAft>
              <a:buClr>
                <a:schemeClr val="lt2"/>
              </a:buClr>
              <a:buSzPts val="16000"/>
              <a:buNone/>
              <a:defRPr sz="16000">
                <a:solidFill>
                  <a:schemeClr val="lt2"/>
                </a:solidFill>
              </a:defRPr>
            </a:lvl9pPr>
          </a:lstStyle>
          <a:p>
            <a:r>
              <a:t>xx%</a:t>
            </a:r>
          </a:p>
        </p:txBody>
      </p:sp>
      <p:sp>
        <p:nvSpPr>
          <p:cNvPr id="145" name="Google Shape;145;p54"/>
          <p:cNvSpPr txBox="1"/>
          <p:nvPr>
            <p:ph idx="1" type="body"/>
          </p:nvPr>
        </p:nvSpPr>
        <p:spPr>
          <a:xfrm>
            <a:off x="311700" y="3162000"/>
            <a:ext cx="8520600" cy="1071600"/>
          </a:xfrm>
          <a:prstGeom prst="rect">
            <a:avLst/>
          </a:prstGeom>
          <a:noFill/>
          <a:ln>
            <a:noFill/>
          </a:ln>
        </p:spPr>
        <p:txBody>
          <a:bodyPr anchorCtr="0" anchor="t" bIns="91425" lIns="91425" spcFirstLastPara="1" rIns="91425" wrap="square" tIns="91425">
            <a:norm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0"/>
              </a:spcBef>
              <a:spcAft>
                <a:spcPts val="0"/>
              </a:spcAft>
              <a:buSzPts val="1400"/>
              <a:buChar char="○"/>
              <a:defRPr/>
            </a:lvl2pPr>
            <a:lvl3pPr indent="-317500" lvl="2" marL="1371600" algn="ctr">
              <a:lnSpc>
                <a:spcPct val="115000"/>
              </a:lnSpc>
              <a:spcBef>
                <a:spcPts val="0"/>
              </a:spcBef>
              <a:spcAft>
                <a:spcPts val="0"/>
              </a:spcAft>
              <a:buSzPts val="1400"/>
              <a:buChar char="■"/>
              <a:defRPr/>
            </a:lvl3pPr>
            <a:lvl4pPr indent="-317500" lvl="3" marL="1828800" algn="ctr">
              <a:lnSpc>
                <a:spcPct val="115000"/>
              </a:lnSpc>
              <a:spcBef>
                <a:spcPts val="0"/>
              </a:spcBef>
              <a:spcAft>
                <a:spcPts val="0"/>
              </a:spcAft>
              <a:buSzPts val="1400"/>
              <a:buChar char="●"/>
              <a:defRPr/>
            </a:lvl4pPr>
            <a:lvl5pPr indent="-317500" lvl="4" marL="2286000" algn="ctr">
              <a:lnSpc>
                <a:spcPct val="115000"/>
              </a:lnSpc>
              <a:spcBef>
                <a:spcPts val="0"/>
              </a:spcBef>
              <a:spcAft>
                <a:spcPts val="0"/>
              </a:spcAft>
              <a:buSzPts val="1400"/>
              <a:buChar char="○"/>
              <a:defRPr/>
            </a:lvl5pPr>
            <a:lvl6pPr indent="-317500" lvl="5" marL="2743200" algn="ctr">
              <a:lnSpc>
                <a:spcPct val="115000"/>
              </a:lnSpc>
              <a:spcBef>
                <a:spcPts val="0"/>
              </a:spcBef>
              <a:spcAft>
                <a:spcPts val="0"/>
              </a:spcAft>
              <a:buSzPts val="1400"/>
              <a:buChar char="■"/>
              <a:defRPr/>
            </a:lvl6pPr>
            <a:lvl7pPr indent="-317500" lvl="6" marL="3200400" algn="ctr">
              <a:lnSpc>
                <a:spcPct val="115000"/>
              </a:lnSpc>
              <a:spcBef>
                <a:spcPts val="0"/>
              </a:spcBef>
              <a:spcAft>
                <a:spcPts val="0"/>
              </a:spcAft>
              <a:buSzPts val="1400"/>
              <a:buChar char="●"/>
              <a:defRPr/>
            </a:lvl7pPr>
            <a:lvl8pPr indent="-317500" lvl="7" marL="3657600" algn="ctr">
              <a:lnSpc>
                <a:spcPct val="115000"/>
              </a:lnSpc>
              <a:spcBef>
                <a:spcPts val="0"/>
              </a:spcBef>
              <a:spcAft>
                <a:spcPts val="0"/>
              </a:spcAft>
              <a:buSzPts val="1400"/>
              <a:buChar char="○"/>
              <a:defRPr/>
            </a:lvl8pPr>
            <a:lvl9pPr indent="-317500" lvl="8" marL="4114800" algn="ctr">
              <a:lnSpc>
                <a:spcPct val="115000"/>
              </a:lnSpc>
              <a:spcBef>
                <a:spcPts val="0"/>
              </a:spcBef>
              <a:spcAft>
                <a:spcPts val="0"/>
              </a:spcAft>
              <a:buSzPts val="1400"/>
              <a:buChar char="■"/>
              <a:defRPr/>
            </a:lvl9pPr>
          </a:lstStyle>
          <a:p/>
        </p:txBody>
      </p:sp>
      <p:sp>
        <p:nvSpPr>
          <p:cNvPr id="146" name="Google Shape;146;p5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Economica"/>
                <a:ea typeface="Economica"/>
                <a:cs typeface="Economica"/>
                <a:sym typeface="Economica"/>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Economica"/>
                <a:ea typeface="Economica"/>
                <a:cs typeface="Economica"/>
                <a:sym typeface="Economica"/>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Economica"/>
                <a:ea typeface="Economica"/>
                <a:cs typeface="Economica"/>
                <a:sym typeface="Economica"/>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Economica"/>
                <a:ea typeface="Economica"/>
                <a:cs typeface="Economica"/>
                <a:sym typeface="Economica"/>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Economica"/>
                <a:ea typeface="Economica"/>
                <a:cs typeface="Economica"/>
                <a:sym typeface="Economica"/>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Economica"/>
                <a:ea typeface="Economica"/>
                <a:cs typeface="Economica"/>
                <a:sym typeface="Economica"/>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Economica"/>
                <a:ea typeface="Economica"/>
                <a:cs typeface="Economica"/>
                <a:sym typeface="Economica"/>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Economica"/>
                <a:ea typeface="Economica"/>
                <a:cs typeface="Economica"/>
                <a:sym typeface="Economica"/>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Economica"/>
                <a:ea typeface="Economica"/>
                <a:cs typeface="Economica"/>
                <a:sym typeface="Economica"/>
              </a:defRPr>
            </a:lvl9pPr>
          </a:lstStyle>
          <a:p>
            <a:pPr indent="0" lvl="0" marL="0" rtl="0" algn="r">
              <a:spcBef>
                <a:spcPts val="0"/>
              </a:spcBef>
              <a:spcAft>
                <a:spcPts val="0"/>
              </a:spcAft>
              <a:buNone/>
            </a:pPr>
            <a:fld id="{00000000-1234-1234-1234-123412341234}" type="slidenum">
              <a:rPr lang="da"/>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47" name="Shape 147"/>
        <p:cNvGrpSpPr/>
        <p:nvPr/>
      </p:nvGrpSpPr>
      <p:grpSpPr>
        <a:xfrm>
          <a:off x="0" y="0"/>
          <a:ext cx="0" cy="0"/>
          <a:chOff x="0" y="0"/>
          <a:chExt cx="0" cy="0"/>
        </a:xfrm>
      </p:grpSpPr>
      <p:sp>
        <p:nvSpPr>
          <p:cNvPr id="148" name="Google Shape;148;p5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Economica"/>
                <a:ea typeface="Economica"/>
                <a:cs typeface="Economica"/>
                <a:sym typeface="Economica"/>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Economica"/>
                <a:ea typeface="Economica"/>
                <a:cs typeface="Economica"/>
                <a:sym typeface="Economica"/>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Economica"/>
                <a:ea typeface="Economica"/>
                <a:cs typeface="Economica"/>
                <a:sym typeface="Economica"/>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Economica"/>
                <a:ea typeface="Economica"/>
                <a:cs typeface="Economica"/>
                <a:sym typeface="Economica"/>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Economica"/>
                <a:ea typeface="Economica"/>
                <a:cs typeface="Economica"/>
                <a:sym typeface="Economica"/>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Economica"/>
                <a:ea typeface="Economica"/>
                <a:cs typeface="Economica"/>
                <a:sym typeface="Economica"/>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Economica"/>
                <a:ea typeface="Economica"/>
                <a:cs typeface="Economica"/>
                <a:sym typeface="Economica"/>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Economica"/>
                <a:ea typeface="Economica"/>
                <a:cs typeface="Economica"/>
                <a:sym typeface="Economica"/>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Economica"/>
                <a:ea typeface="Economica"/>
                <a:cs typeface="Economica"/>
                <a:sym typeface="Economica"/>
              </a:defRPr>
            </a:lvl9pPr>
          </a:lstStyle>
          <a:p>
            <a:pPr indent="0" lvl="0" marL="0" rtl="0" algn="r">
              <a:spcBef>
                <a:spcPts val="0"/>
              </a:spcBef>
              <a:spcAft>
                <a:spcPts val="0"/>
              </a:spcAft>
              <a:buNone/>
            </a:pPr>
            <a:fld id="{00000000-1234-1234-1234-123412341234}" type="slidenum">
              <a:rPr lang="da"/>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3" name="Shape 153"/>
        <p:cNvGrpSpPr/>
        <p:nvPr/>
      </p:nvGrpSpPr>
      <p:grpSpPr>
        <a:xfrm>
          <a:off x="0" y="0"/>
          <a:ext cx="0" cy="0"/>
          <a:chOff x="0" y="0"/>
          <a:chExt cx="0" cy="0"/>
        </a:xfrm>
      </p:grpSpPr>
      <p:sp>
        <p:nvSpPr>
          <p:cNvPr id="154" name="Google Shape;154;g24ce9b3d4db_0_170"/>
          <p:cNvSpPr/>
          <p:nvPr/>
        </p:nvSpPr>
        <p:spPr>
          <a:xfrm>
            <a:off x="2744013" y="756700"/>
            <a:ext cx="1081625" cy="1124950"/>
          </a:xfrm>
          <a:custGeom>
            <a:rect b="b" l="l" r="r" t="t"/>
            <a:pathLst>
              <a:path extrusionOk="0" h="44998" w="43265">
                <a:moveTo>
                  <a:pt x="0" y="44998"/>
                </a:moveTo>
                <a:lnTo>
                  <a:pt x="0" y="0"/>
                </a:lnTo>
                <a:lnTo>
                  <a:pt x="43265" y="0"/>
                </a:lnTo>
              </a:path>
            </a:pathLst>
          </a:custGeom>
          <a:noFill/>
          <a:ln cap="flat" cmpd="sng" w="28575">
            <a:solidFill>
              <a:schemeClr val="lt2"/>
            </a:solidFill>
            <a:prstDash val="solid"/>
            <a:miter lim="8000"/>
            <a:headEnd len="sm" w="sm" type="none"/>
            <a:tailEnd len="sm" w="sm" type="none"/>
          </a:ln>
        </p:spPr>
      </p:sp>
      <p:sp>
        <p:nvSpPr>
          <p:cNvPr id="155" name="Google Shape;155;g24ce9b3d4db_0_170"/>
          <p:cNvSpPr/>
          <p:nvPr/>
        </p:nvSpPr>
        <p:spPr>
          <a:xfrm rot="10800000">
            <a:off x="5318350" y="3266725"/>
            <a:ext cx="1081625" cy="1124950"/>
          </a:xfrm>
          <a:custGeom>
            <a:rect b="b" l="l" r="r" t="t"/>
            <a:pathLst>
              <a:path extrusionOk="0" h="44998" w="43265">
                <a:moveTo>
                  <a:pt x="0" y="44998"/>
                </a:moveTo>
                <a:lnTo>
                  <a:pt x="0" y="0"/>
                </a:lnTo>
                <a:lnTo>
                  <a:pt x="43265" y="0"/>
                </a:lnTo>
              </a:path>
            </a:pathLst>
          </a:custGeom>
          <a:noFill/>
          <a:ln cap="flat" cmpd="sng" w="28575">
            <a:solidFill>
              <a:schemeClr val="lt2"/>
            </a:solidFill>
            <a:prstDash val="solid"/>
            <a:miter lim="8000"/>
            <a:headEnd len="sm" w="sm" type="none"/>
            <a:tailEnd len="sm" w="sm" type="none"/>
          </a:ln>
        </p:spPr>
      </p:sp>
      <p:sp>
        <p:nvSpPr>
          <p:cNvPr id="156" name="Google Shape;156;g24ce9b3d4db_0_170"/>
          <p:cNvSpPr txBox="1"/>
          <p:nvPr>
            <p:ph type="ctrTitle"/>
          </p:nvPr>
        </p:nvSpPr>
        <p:spPr>
          <a:xfrm>
            <a:off x="3044700" y="1444255"/>
            <a:ext cx="3054600" cy="15372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4200"/>
              <a:buNone/>
              <a:defRPr/>
            </a:lvl1pPr>
            <a:lvl2pPr lvl="1" rtl="0" algn="ctr">
              <a:spcBef>
                <a:spcPts val="0"/>
              </a:spcBef>
              <a:spcAft>
                <a:spcPts val="0"/>
              </a:spcAft>
              <a:buSzPts val="4200"/>
              <a:buNone/>
              <a:defRPr/>
            </a:lvl2pPr>
            <a:lvl3pPr lvl="2" rtl="0" algn="ctr">
              <a:spcBef>
                <a:spcPts val="0"/>
              </a:spcBef>
              <a:spcAft>
                <a:spcPts val="0"/>
              </a:spcAft>
              <a:buSzPts val="4200"/>
              <a:buNone/>
              <a:defRPr/>
            </a:lvl3pPr>
            <a:lvl4pPr lvl="3" rtl="0" algn="ctr">
              <a:spcBef>
                <a:spcPts val="0"/>
              </a:spcBef>
              <a:spcAft>
                <a:spcPts val="0"/>
              </a:spcAft>
              <a:buSzPts val="4200"/>
              <a:buNone/>
              <a:defRPr/>
            </a:lvl4pPr>
            <a:lvl5pPr lvl="4" rtl="0" algn="ctr">
              <a:spcBef>
                <a:spcPts val="0"/>
              </a:spcBef>
              <a:spcAft>
                <a:spcPts val="0"/>
              </a:spcAft>
              <a:buSzPts val="4200"/>
              <a:buNone/>
              <a:defRPr/>
            </a:lvl5pPr>
            <a:lvl6pPr lvl="5" rtl="0" algn="ctr">
              <a:spcBef>
                <a:spcPts val="0"/>
              </a:spcBef>
              <a:spcAft>
                <a:spcPts val="0"/>
              </a:spcAft>
              <a:buSzPts val="4200"/>
              <a:buNone/>
              <a:defRPr/>
            </a:lvl6pPr>
            <a:lvl7pPr lvl="6" rtl="0" algn="ctr">
              <a:spcBef>
                <a:spcPts val="0"/>
              </a:spcBef>
              <a:spcAft>
                <a:spcPts val="0"/>
              </a:spcAft>
              <a:buSzPts val="4200"/>
              <a:buNone/>
              <a:defRPr/>
            </a:lvl7pPr>
            <a:lvl8pPr lvl="7" rtl="0" algn="ctr">
              <a:spcBef>
                <a:spcPts val="0"/>
              </a:spcBef>
              <a:spcAft>
                <a:spcPts val="0"/>
              </a:spcAft>
              <a:buSzPts val="4200"/>
              <a:buNone/>
              <a:defRPr/>
            </a:lvl8pPr>
            <a:lvl9pPr lvl="8" rtl="0" algn="ctr">
              <a:spcBef>
                <a:spcPts val="0"/>
              </a:spcBef>
              <a:spcAft>
                <a:spcPts val="0"/>
              </a:spcAft>
              <a:buSzPts val="4200"/>
              <a:buNone/>
              <a:defRPr/>
            </a:lvl9pPr>
          </a:lstStyle>
          <a:p/>
        </p:txBody>
      </p:sp>
      <p:sp>
        <p:nvSpPr>
          <p:cNvPr id="157" name="Google Shape;157;g24ce9b3d4db_0_170"/>
          <p:cNvSpPr txBox="1"/>
          <p:nvPr>
            <p:ph idx="1" type="subTitle"/>
          </p:nvPr>
        </p:nvSpPr>
        <p:spPr>
          <a:xfrm>
            <a:off x="3044700" y="3116580"/>
            <a:ext cx="3054600" cy="7014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100"/>
              <a:buFont typeface="Economica"/>
              <a:buNone/>
              <a:defRPr sz="2100">
                <a:latin typeface="Economica"/>
                <a:ea typeface="Economica"/>
                <a:cs typeface="Economica"/>
                <a:sym typeface="Economica"/>
              </a:defRPr>
            </a:lvl1pPr>
            <a:lvl2pPr lvl="1" rtl="0" algn="ctr">
              <a:lnSpc>
                <a:spcPct val="100000"/>
              </a:lnSpc>
              <a:spcBef>
                <a:spcPts val="0"/>
              </a:spcBef>
              <a:spcAft>
                <a:spcPts val="0"/>
              </a:spcAft>
              <a:buSzPts val="2100"/>
              <a:buFont typeface="Economica"/>
              <a:buNone/>
              <a:defRPr sz="2100">
                <a:latin typeface="Economica"/>
                <a:ea typeface="Economica"/>
                <a:cs typeface="Economica"/>
                <a:sym typeface="Economica"/>
              </a:defRPr>
            </a:lvl2pPr>
            <a:lvl3pPr lvl="2" rtl="0" algn="ctr">
              <a:lnSpc>
                <a:spcPct val="100000"/>
              </a:lnSpc>
              <a:spcBef>
                <a:spcPts val="0"/>
              </a:spcBef>
              <a:spcAft>
                <a:spcPts val="0"/>
              </a:spcAft>
              <a:buSzPts val="2100"/>
              <a:buFont typeface="Economica"/>
              <a:buNone/>
              <a:defRPr sz="2100">
                <a:latin typeface="Economica"/>
                <a:ea typeface="Economica"/>
                <a:cs typeface="Economica"/>
                <a:sym typeface="Economica"/>
              </a:defRPr>
            </a:lvl3pPr>
            <a:lvl4pPr lvl="3" rtl="0" algn="ctr">
              <a:lnSpc>
                <a:spcPct val="100000"/>
              </a:lnSpc>
              <a:spcBef>
                <a:spcPts val="0"/>
              </a:spcBef>
              <a:spcAft>
                <a:spcPts val="0"/>
              </a:spcAft>
              <a:buSzPts val="2100"/>
              <a:buFont typeface="Economica"/>
              <a:buNone/>
              <a:defRPr sz="2100">
                <a:latin typeface="Economica"/>
                <a:ea typeface="Economica"/>
                <a:cs typeface="Economica"/>
                <a:sym typeface="Economica"/>
              </a:defRPr>
            </a:lvl4pPr>
            <a:lvl5pPr lvl="4" rtl="0" algn="ctr">
              <a:lnSpc>
                <a:spcPct val="100000"/>
              </a:lnSpc>
              <a:spcBef>
                <a:spcPts val="0"/>
              </a:spcBef>
              <a:spcAft>
                <a:spcPts val="0"/>
              </a:spcAft>
              <a:buSzPts val="2100"/>
              <a:buFont typeface="Economica"/>
              <a:buNone/>
              <a:defRPr sz="2100">
                <a:latin typeface="Economica"/>
                <a:ea typeface="Economica"/>
                <a:cs typeface="Economica"/>
                <a:sym typeface="Economica"/>
              </a:defRPr>
            </a:lvl5pPr>
            <a:lvl6pPr lvl="5" rtl="0" algn="ctr">
              <a:lnSpc>
                <a:spcPct val="100000"/>
              </a:lnSpc>
              <a:spcBef>
                <a:spcPts val="0"/>
              </a:spcBef>
              <a:spcAft>
                <a:spcPts val="0"/>
              </a:spcAft>
              <a:buSzPts val="2100"/>
              <a:buFont typeface="Economica"/>
              <a:buNone/>
              <a:defRPr sz="2100">
                <a:latin typeface="Economica"/>
                <a:ea typeface="Economica"/>
                <a:cs typeface="Economica"/>
                <a:sym typeface="Economica"/>
              </a:defRPr>
            </a:lvl6pPr>
            <a:lvl7pPr lvl="6" rtl="0" algn="ctr">
              <a:lnSpc>
                <a:spcPct val="100000"/>
              </a:lnSpc>
              <a:spcBef>
                <a:spcPts val="0"/>
              </a:spcBef>
              <a:spcAft>
                <a:spcPts val="0"/>
              </a:spcAft>
              <a:buSzPts val="2100"/>
              <a:buFont typeface="Economica"/>
              <a:buNone/>
              <a:defRPr sz="2100">
                <a:latin typeface="Economica"/>
                <a:ea typeface="Economica"/>
                <a:cs typeface="Economica"/>
                <a:sym typeface="Economica"/>
              </a:defRPr>
            </a:lvl7pPr>
            <a:lvl8pPr lvl="7" rtl="0" algn="ctr">
              <a:lnSpc>
                <a:spcPct val="100000"/>
              </a:lnSpc>
              <a:spcBef>
                <a:spcPts val="0"/>
              </a:spcBef>
              <a:spcAft>
                <a:spcPts val="0"/>
              </a:spcAft>
              <a:buSzPts val="2100"/>
              <a:buFont typeface="Economica"/>
              <a:buNone/>
              <a:defRPr sz="2100">
                <a:latin typeface="Economica"/>
                <a:ea typeface="Economica"/>
                <a:cs typeface="Economica"/>
                <a:sym typeface="Economica"/>
              </a:defRPr>
            </a:lvl8pPr>
            <a:lvl9pPr lvl="8" rtl="0" algn="ctr">
              <a:lnSpc>
                <a:spcPct val="100000"/>
              </a:lnSpc>
              <a:spcBef>
                <a:spcPts val="0"/>
              </a:spcBef>
              <a:spcAft>
                <a:spcPts val="0"/>
              </a:spcAft>
              <a:buSzPts val="2100"/>
              <a:buFont typeface="Economica"/>
              <a:buNone/>
              <a:defRPr sz="2100">
                <a:latin typeface="Economica"/>
                <a:ea typeface="Economica"/>
                <a:cs typeface="Economica"/>
                <a:sym typeface="Economica"/>
              </a:defRPr>
            </a:lvl9pPr>
          </a:lstStyle>
          <a:p/>
        </p:txBody>
      </p:sp>
      <p:sp>
        <p:nvSpPr>
          <p:cNvPr id="158" name="Google Shape;158;g24ce9b3d4db_0_17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da"/>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59" name="Shape 159"/>
        <p:cNvGrpSpPr/>
        <p:nvPr/>
      </p:nvGrpSpPr>
      <p:grpSpPr>
        <a:xfrm>
          <a:off x="0" y="0"/>
          <a:ext cx="0" cy="0"/>
          <a:chOff x="0" y="0"/>
          <a:chExt cx="0" cy="0"/>
        </a:xfrm>
      </p:grpSpPr>
      <p:sp>
        <p:nvSpPr>
          <p:cNvPr id="160" name="Google Shape;160;g24ce9b3d4db_0_176"/>
          <p:cNvSpPr/>
          <p:nvPr/>
        </p:nvSpPr>
        <p:spPr>
          <a:xfrm flipH="1">
            <a:off x="7595938" y="460225"/>
            <a:ext cx="1081625" cy="1124950"/>
          </a:xfrm>
          <a:custGeom>
            <a:rect b="b" l="l" r="r" t="t"/>
            <a:pathLst>
              <a:path extrusionOk="0" h="44998" w="43265">
                <a:moveTo>
                  <a:pt x="0" y="44998"/>
                </a:moveTo>
                <a:lnTo>
                  <a:pt x="0" y="0"/>
                </a:lnTo>
                <a:lnTo>
                  <a:pt x="43265" y="0"/>
                </a:lnTo>
              </a:path>
            </a:pathLst>
          </a:custGeom>
          <a:noFill/>
          <a:ln cap="flat" cmpd="sng" w="28575">
            <a:solidFill>
              <a:schemeClr val="lt2"/>
            </a:solidFill>
            <a:prstDash val="solid"/>
            <a:miter lim="8000"/>
            <a:headEnd len="sm" w="sm" type="none"/>
            <a:tailEnd len="sm" w="sm" type="none"/>
          </a:ln>
        </p:spPr>
      </p:sp>
      <p:sp>
        <p:nvSpPr>
          <p:cNvPr id="161" name="Google Shape;161;g24ce9b3d4db_0_176"/>
          <p:cNvSpPr/>
          <p:nvPr/>
        </p:nvSpPr>
        <p:spPr>
          <a:xfrm flipH="1" rot="10800000">
            <a:off x="466425" y="3558325"/>
            <a:ext cx="1081625" cy="1124950"/>
          </a:xfrm>
          <a:custGeom>
            <a:rect b="b" l="l" r="r" t="t"/>
            <a:pathLst>
              <a:path extrusionOk="0" h="44998" w="43265">
                <a:moveTo>
                  <a:pt x="0" y="44998"/>
                </a:moveTo>
                <a:lnTo>
                  <a:pt x="0" y="0"/>
                </a:lnTo>
                <a:lnTo>
                  <a:pt x="43265" y="0"/>
                </a:lnTo>
              </a:path>
            </a:pathLst>
          </a:custGeom>
          <a:noFill/>
          <a:ln cap="flat" cmpd="sng" w="28575">
            <a:solidFill>
              <a:schemeClr val="lt2"/>
            </a:solidFill>
            <a:prstDash val="solid"/>
            <a:miter lim="8000"/>
            <a:headEnd len="sm" w="sm" type="none"/>
            <a:tailEnd len="sm" w="sm" type="none"/>
          </a:ln>
        </p:spPr>
      </p:sp>
      <p:sp>
        <p:nvSpPr>
          <p:cNvPr id="162" name="Google Shape;162;g24ce9b3d4db_0_176"/>
          <p:cNvSpPr txBox="1"/>
          <p:nvPr>
            <p:ph type="title"/>
          </p:nvPr>
        </p:nvSpPr>
        <p:spPr>
          <a:xfrm>
            <a:off x="773700" y="1806450"/>
            <a:ext cx="7596600" cy="1530600"/>
          </a:xfrm>
          <a:prstGeom prst="rect">
            <a:avLst/>
          </a:prstGeom>
        </p:spPr>
        <p:txBody>
          <a:bodyPr anchorCtr="0" anchor="ctr" bIns="91425" lIns="91425" spcFirstLastPara="1" rIns="91425" wrap="square" tIns="91425">
            <a:normAutofit/>
          </a:bodyPr>
          <a:lstStyle>
            <a:lvl1pPr lvl="0" rtl="0" algn="ctr">
              <a:spcBef>
                <a:spcPts val="0"/>
              </a:spcBef>
              <a:spcAft>
                <a:spcPts val="0"/>
              </a:spcAft>
              <a:buSzPts val="4200"/>
              <a:buNone/>
              <a:defRPr/>
            </a:lvl1pPr>
            <a:lvl2pPr lvl="1" rtl="0" algn="ctr">
              <a:spcBef>
                <a:spcPts val="0"/>
              </a:spcBef>
              <a:spcAft>
                <a:spcPts val="0"/>
              </a:spcAft>
              <a:buSzPts val="4200"/>
              <a:buNone/>
              <a:defRPr/>
            </a:lvl2pPr>
            <a:lvl3pPr lvl="2" rtl="0" algn="ctr">
              <a:spcBef>
                <a:spcPts val="0"/>
              </a:spcBef>
              <a:spcAft>
                <a:spcPts val="0"/>
              </a:spcAft>
              <a:buSzPts val="4200"/>
              <a:buNone/>
              <a:defRPr/>
            </a:lvl3pPr>
            <a:lvl4pPr lvl="3" rtl="0" algn="ctr">
              <a:spcBef>
                <a:spcPts val="0"/>
              </a:spcBef>
              <a:spcAft>
                <a:spcPts val="0"/>
              </a:spcAft>
              <a:buSzPts val="4200"/>
              <a:buNone/>
              <a:defRPr/>
            </a:lvl4pPr>
            <a:lvl5pPr lvl="4" rtl="0" algn="ctr">
              <a:spcBef>
                <a:spcPts val="0"/>
              </a:spcBef>
              <a:spcAft>
                <a:spcPts val="0"/>
              </a:spcAft>
              <a:buSzPts val="4200"/>
              <a:buNone/>
              <a:defRPr/>
            </a:lvl5pPr>
            <a:lvl6pPr lvl="5" rtl="0" algn="ctr">
              <a:spcBef>
                <a:spcPts val="0"/>
              </a:spcBef>
              <a:spcAft>
                <a:spcPts val="0"/>
              </a:spcAft>
              <a:buSzPts val="4200"/>
              <a:buNone/>
              <a:defRPr/>
            </a:lvl6pPr>
            <a:lvl7pPr lvl="6" rtl="0" algn="ctr">
              <a:spcBef>
                <a:spcPts val="0"/>
              </a:spcBef>
              <a:spcAft>
                <a:spcPts val="0"/>
              </a:spcAft>
              <a:buSzPts val="4200"/>
              <a:buNone/>
              <a:defRPr/>
            </a:lvl7pPr>
            <a:lvl8pPr lvl="7" rtl="0" algn="ctr">
              <a:spcBef>
                <a:spcPts val="0"/>
              </a:spcBef>
              <a:spcAft>
                <a:spcPts val="0"/>
              </a:spcAft>
              <a:buSzPts val="4200"/>
              <a:buNone/>
              <a:defRPr/>
            </a:lvl8pPr>
            <a:lvl9pPr lvl="8" rtl="0" algn="ctr">
              <a:spcBef>
                <a:spcPts val="0"/>
              </a:spcBef>
              <a:spcAft>
                <a:spcPts val="0"/>
              </a:spcAft>
              <a:buSzPts val="4200"/>
              <a:buNone/>
              <a:defRPr/>
            </a:lvl9pPr>
          </a:lstStyle>
          <a:p/>
        </p:txBody>
      </p:sp>
      <p:sp>
        <p:nvSpPr>
          <p:cNvPr id="163" name="Google Shape;163;g24ce9b3d4db_0_17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da"/>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4" name="Shape 164"/>
        <p:cNvGrpSpPr/>
        <p:nvPr/>
      </p:nvGrpSpPr>
      <p:grpSpPr>
        <a:xfrm>
          <a:off x="0" y="0"/>
          <a:ext cx="0" cy="0"/>
          <a:chOff x="0" y="0"/>
          <a:chExt cx="0" cy="0"/>
        </a:xfrm>
      </p:grpSpPr>
      <p:sp>
        <p:nvSpPr>
          <p:cNvPr id="165" name="Google Shape;165;g24ce9b3d4db_0_181"/>
          <p:cNvSpPr/>
          <p:nvPr/>
        </p:nvSpPr>
        <p:spPr>
          <a:xfrm>
            <a:off x="0" y="5045700"/>
            <a:ext cx="9144000" cy="9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 name="Google Shape;166;g24ce9b3d4db_0_181"/>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lvl1pPr lvl="0" rtl="0">
              <a:spcBef>
                <a:spcPts val="0"/>
              </a:spcBef>
              <a:spcAft>
                <a:spcPts val="0"/>
              </a:spcAft>
              <a:buSzPts val="4200"/>
              <a:buNone/>
              <a:defRPr/>
            </a:lvl1pPr>
            <a:lvl2pPr lvl="1" rtl="0">
              <a:spcBef>
                <a:spcPts val="0"/>
              </a:spcBef>
              <a:spcAft>
                <a:spcPts val="0"/>
              </a:spcAft>
              <a:buSzPts val="4200"/>
              <a:buNone/>
              <a:defRPr/>
            </a:lvl2pPr>
            <a:lvl3pPr lvl="2" rtl="0">
              <a:spcBef>
                <a:spcPts val="0"/>
              </a:spcBef>
              <a:spcAft>
                <a:spcPts val="0"/>
              </a:spcAft>
              <a:buSzPts val="4200"/>
              <a:buNone/>
              <a:defRPr/>
            </a:lvl3pPr>
            <a:lvl4pPr lvl="3" rtl="0">
              <a:spcBef>
                <a:spcPts val="0"/>
              </a:spcBef>
              <a:spcAft>
                <a:spcPts val="0"/>
              </a:spcAft>
              <a:buSzPts val="4200"/>
              <a:buNone/>
              <a:defRPr/>
            </a:lvl4pPr>
            <a:lvl5pPr lvl="4" rtl="0">
              <a:spcBef>
                <a:spcPts val="0"/>
              </a:spcBef>
              <a:spcAft>
                <a:spcPts val="0"/>
              </a:spcAft>
              <a:buSzPts val="4200"/>
              <a:buNone/>
              <a:defRPr/>
            </a:lvl5pPr>
            <a:lvl6pPr lvl="5" rtl="0">
              <a:spcBef>
                <a:spcPts val="0"/>
              </a:spcBef>
              <a:spcAft>
                <a:spcPts val="0"/>
              </a:spcAft>
              <a:buSzPts val="4200"/>
              <a:buNone/>
              <a:defRPr/>
            </a:lvl6pPr>
            <a:lvl7pPr lvl="6" rtl="0">
              <a:spcBef>
                <a:spcPts val="0"/>
              </a:spcBef>
              <a:spcAft>
                <a:spcPts val="0"/>
              </a:spcAft>
              <a:buSzPts val="4200"/>
              <a:buNone/>
              <a:defRPr/>
            </a:lvl7pPr>
            <a:lvl8pPr lvl="7" rtl="0">
              <a:spcBef>
                <a:spcPts val="0"/>
              </a:spcBef>
              <a:spcAft>
                <a:spcPts val="0"/>
              </a:spcAft>
              <a:buSzPts val="4200"/>
              <a:buNone/>
              <a:defRPr/>
            </a:lvl8pPr>
            <a:lvl9pPr lvl="8" rtl="0">
              <a:spcBef>
                <a:spcPts val="0"/>
              </a:spcBef>
              <a:spcAft>
                <a:spcPts val="0"/>
              </a:spcAft>
              <a:buSzPts val="4200"/>
              <a:buNone/>
              <a:defRPr/>
            </a:lvl9pPr>
          </a:lstStyle>
          <a:p/>
        </p:txBody>
      </p:sp>
      <p:sp>
        <p:nvSpPr>
          <p:cNvPr id="167" name="Google Shape;167;g24ce9b3d4db_0_181"/>
          <p:cNvSpPr txBox="1"/>
          <p:nvPr>
            <p:ph idx="1" type="body"/>
          </p:nvPr>
        </p:nvSpPr>
        <p:spPr>
          <a:xfrm>
            <a:off x="311700" y="1225225"/>
            <a:ext cx="8520600" cy="33540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168" name="Google Shape;168;g24ce9b3d4db_0_18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da"/>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69" name="Shape 169"/>
        <p:cNvGrpSpPr/>
        <p:nvPr/>
      </p:nvGrpSpPr>
      <p:grpSpPr>
        <a:xfrm>
          <a:off x="0" y="0"/>
          <a:ext cx="0" cy="0"/>
          <a:chOff x="0" y="0"/>
          <a:chExt cx="0" cy="0"/>
        </a:xfrm>
      </p:grpSpPr>
      <p:sp>
        <p:nvSpPr>
          <p:cNvPr id="170" name="Google Shape;170;g24ce9b3d4db_0_186"/>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lvl1pPr lvl="0" rtl="0">
              <a:spcBef>
                <a:spcPts val="0"/>
              </a:spcBef>
              <a:spcAft>
                <a:spcPts val="0"/>
              </a:spcAft>
              <a:buSzPts val="4200"/>
              <a:buNone/>
              <a:defRPr/>
            </a:lvl1pPr>
            <a:lvl2pPr lvl="1" rtl="0">
              <a:spcBef>
                <a:spcPts val="0"/>
              </a:spcBef>
              <a:spcAft>
                <a:spcPts val="0"/>
              </a:spcAft>
              <a:buSzPts val="4200"/>
              <a:buNone/>
              <a:defRPr/>
            </a:lvl2pPr>
            <a:lvl3pPr lvl="2" rtl="0">
              <a:spcBef>
                <a:spcPts val="0"/>
              </a:spcBef>
              <a:spcAft>
                <a:spcPts val="0"/>
              </a:spcAft>
              <a:buSzPts val="4200"/>
              <a:buNone/>
              <a:defRPr/>
            </a:lvl3pPr>
            <a:lvl4pPr lvl="3" rtl="0">
              <a:spcBef>
                <a:spcPts val="0"/>
              </a:spcBef>
              <a:spcAft>
                <a:spcPts val="0"/>
              </a:spcAft>
              <a:buSzPts val="4200"/>
              <a:buNone/>
              <a:defRPr/>
            </a:lvl4pPr>
            <a:lvl5pPr lvl="4" rtl="0">
              <a:spcBef>
                <a:spcPts val="0"/>
              </a:spcBef>
              <a:spcAft>
                <a:spcPts val="0"/>
              </a:spcAft>
              <a:buSzPts val="4200"/>
              <a:buNone/>
              <a:defRPr/>
            </a:lvl5pPr>
            <a:lvl6pPr lvl="5" rtl="0">
              <a:spcBef>
                <a:spcPts val="0"/>
              </a:spcBef>
              <a:spcAft>
                <a:spcPts val="0"/>
              </a:spcAft>
              <a:buSzPts val="4200"/>
              <a:buNone/>
              <a:defRPr/>
            </a:lvl6pPr>
            <a:lvl7pPr lvl="6" rtl="0">
              <a:spcBef>
                <a:spcPts val="0"/>
              </a:spcBef>
              <a:spcAft>
                <a:spcPts val="0"/>
              </a:spcAft>
              <a:buSzPts val="4200"/>
              <a:buNone/>
              <a:defRPr/>
            </a:lvl7pPr>
            <a:lvl8pPr lvl="7" rtl="0">
              <a:spcBef>
                <a:spcPts val="0"/>
              </a:spcBef>
              <a:spcAft>
                <a:spcPts val="0"/>
              </a:spcAft>
              <a:buSzPts val="4200"/>
              <a:buNone/>
              <a:defRPr/>
            </a:lvl8pPr>
            <a:lvl9pPr lvl="8" rtl="0">
              <a:spcBef>
                <a:spcPts val="0"/>
              </a:spcBef>
              <a:spcAft>
                <a:spcPts val="0"/>
              </a:spcAft>
              <a:buSzPts val="4200"/>
              <a:buNone/>
              <a:defRPr/>
            </a:lvl9pPr>
          </a:lstStyle>
          <a:p/>
        </p:txBody>
      </p:sp>
      <p:sp>
        <p:nvSpPr>
          <p:cNvPr id="171" name="Google Shape;171;g24ce9b3d4db_0_186"/>
          <p:cNvSpPr txBox="1"/>
          <p:nvPr>
            <p:ph idx="1" type="body"/>
          </p:nvPr>
        </p:nvSpPr>
        <p:spPr>
          <a:xfrm>
            <a:off x="311700" y="1225225"/>
            <a:ext cx="3999900" cy="33540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172" name="Google Shape;172;g24ce9b3d4db_0_186"/>
          <p:cNvSpPr txBox="1"/>
          <p:nvPr>
            <p:ph idx="2" type="body"/>
          </p:nvPr>
        </p:nvSpPr>
        <p:spPr>
          <a:xfrm>
            <a:off x="4832400" y="1225225"/>
            <a:ext cx="3999900" cy="33540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173" name="Google Shape;173;g24ce9b3d4db_0_18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da"/>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74" name="Shape 174"/>
        <p:cNvGrpSpPr/>
        <p:nvPr/>
      </p:nvGrpSpPr>
      <p:grpSpPr>
        <a:xfrm>
          <a:off x="0" y="0"/>
          <a:ext cx="0" cy="0"/>
          <a:chOff x="0" y="0"/>
          <a:chExt cx="0" cy="0"/>
        </a:xfrm>
      </p:grpSpPr>
      <p:sp>
        <p:nvSpPr>
          <p:cNvPr id="175" name="Google Shape;175;g24ce9b3d4db_0_191"/>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lvl1pPr lvl="0" rtl="0">
              <a:spcBef>
                <a:spcPts val="0"/>
              </a:spcBef>
              <a:spcAft>
                <a:spcPts val="0"/>
              </a:spcAft>
              <a:buSzPts val="4200"/>
              <a:buNone/>
              <a:defRPr/>
            </a:lvl1pPr>
            <a:lvl2pPr lvl="1" rtl="0">
              <a:spcBef>
                <a:spcPts val="0"/>
              </a:spcBef>
              <a:spcAft>
                <a:spcPts val="0"/>
              </a:spcAft>
              <a:buSzPts val="4200"/>
              <a:buNone/>
              <a:defRPr/>
            </a:lvl2pPr>
            <a:lvl3pPr lvl="2" rtl="0">
              <a:spcBef>
                <a:spcPts val="0"/>
              </a:spcBef>
              <a:spcAft>
                <a:spcPts val="0"/>
              </a:spcAft>
              <a:buSzPts val="4200"/>
              <a:buNone/>
              <a:defRPr/>
            </a:lvl3pPr>
            <a:lvl4pPr lvl="3" rtl="0">
              <a:spcBef>
                <a:spcPts val="0"/>
              </a:spcBef>
              <a:spcAft>
                <a:spcPts val="0"/>
              </a:spcAft>
              <a:buSzPts val="4200"/>
              <a:buNone/>
              <a:defRPr/>
            </a:lvl4pPr>
            <a:lvl5pPr lvl="4" rtl="0">
              <a:spcBef>
                <a:spcPts val="0"/>
              </a:spcBef>
              <a:spcAft>
                <a:spcPts val="0"/>
              </a:spcAft>
              <a:buSzPts val="4200"/>
              <a:buNone/>
              <a:defRPr/>
            </a:lvl5pPr>
            <a:lvl6pPr lvl="5" rtl="0">
              <a:spcBef>
                <a:spcPts val="0"/>
              </a:spcBef>
              <a:spcAft>
                <a:spcPts val="0"/>
              </a:spcAft>
              <a:buSzPts val="4200"/>
              <a:buNone/>
              <a:defRPr/>
            </a:lvl6pPr>
            <a:lvl7pPr lvl="6" rtl="0">
              <a:spcBef>
                <a:spcPts val="0"/>
              </a:spcBef>
              <a:spcAft>
                <a:spcPts val="0"/>
              </a:spcAft>
              <a:buSzPts val="4200"/>
              <a:buNone/>
              <a:defRPr/>
            </a:lvl7pPr>
            <a:lvl8pPr lvl="7" rtl="0">
              <a:spcBef>
                <a:spcPts val="0"/>
              </a:spcBef>
              <a:spcAft>
                <a:spcPts val="0"/>
              </a:spcAft>
              <a:buSzPts val="4200"/>
              <a:buNone/>
              <a:defRPr/>
            </a:lvl8pPr>
            <a:lvl9pPr lvl="8" rtl="0">
              <a:spcBef>
                <a:spcPts val="0"/>
              </a:spcBef>
              <a:spcAft>
                <a:spcPts val="0"/>
              </a:spcAft>
              <a:buSzPts val="4200"/>
              <a:buNone/>
              <a:defRPr/>
            </a:lvl9pPr>
          </a:lstStyle>
          <a:p/>
        </p:txBody>
      </p:sp>
      <p:sp>
        <p:nvSpPr>
          <p:cNvPr id="176" name="Google Shape;176;g24ce9b3d4db_0_19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da"/>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177" name="Shape 177"/>
        <p:cNvGrpSpPr/>
        <p:nvPr/>
      </p:nvGrpSpPr>
      <p:grpSpPr>
        <a:xfrm>
          <a:off x="0" y="0"/>
          <a:ext cx="0" cy="0"/>
          <a:chOff x="0" y="0"/>
          <a:chExt cx="0" cy="0"/>
        </a:xfrm>
      </p:grpSpPr>
      <p:sp>
        <p:nvSpPr>
          <p:cNvPr id="178" name="Google Shape;178;g24ce9b3d4db_0_194"/>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p:txBody>
      </p:sp>
      <p:sp>
        <p:nvSpPr>
          <p:cNvPr id="179" name="Google Shape;179;g24ce9b3d4db_0_194"/>
          <p:cNvSpPr txBox="1"/>
          <p:nvPr>
            <p:ph idx="1" type="body"/>
          </p:nvPr>
        </p:nvSpPr>
        <p:spPr>
          <a:xfrm>
            <a:off x="311700" y="1399400"/>
            <a:ext cx="2808000" cy="2784900"/>
          </a:xfrm>
          <a:prstGeom prst="rect">
            <a:avLst/>
          </a:prstGeom>
        </p:spPr>
        <p:txBody>
          <a:bodyPr anchorCtr="0" anchor="t" bIns="91425" lIns="91425" spcFirstLastPara="1" rIns="91425" wrap="square" tIns="91425">
            <a:normAutofit/>
          </a:bodyPr>
          <a:lstStyle>
            <a:lvl1pPr indent="-304800" lvl="0" marL="457200" rtl="0">
              <a:spcBef>
                <a:spcPts val="0"/>
              </a:spcBef>
              <a:spcAft>
                <a:spcPts val="0"/>
              </a:spcAft>
              <a:buSzPts val="1200"/>
              <a:buChar char="●"/>
              <a:defRPr sz="12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180" name="Google Shape;180;g24ce9b3d4db_0_19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da"/>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lpasset layout 9">
  <p:cSld name="AUTOLAYOUT_14">
    <p:spTree>
      <p:nvGrpSpPr>
        <p:cNvPr id="29" name="Shape 29"/>
        <p:cNvGrpSpPr/>
        <p:nvPr/>
      </p:nvGrpSpPr>
      <p:grpSpPr>
        <a:xfrm>
          <a:off x="0" y="0"/>
          <a:ext cx="0" cy="0"/>
          <a:chOff x="0" y="0"/>
          <a:chExt cx="0" cy="0"/>
        </a:xfrm>
      </p:grpSpPr>
      <p:sp>
        <p:nvSpPr>
          <p:cNvPr id="30" name="Google Shape;30;p35"/>
          <p:cNvSpPr/>
          <p:nvPr/>
        </p:nvSpPr>
        <p:spPr>
          <a:xfrm>
            <a:off x="0" y="0"/>
            <a:ext cx="9144000" cy="5143500"/>
          </a:xfrm>
          <a:prstGeom prst="rect">
            <a:avLst/>
          </a:prstGeom>
          <a:gradFill>
            <a:gsLst>
              <a:gs pos="0">
                <a:srgbClr val="696969"/>
              </a:gs>
              <a:gs pos="100000">
                <a:srgbClr val="1D1D1D"/>
              </a:gs>
            </a:gsLst>
            <a:path path="circle">
              <a:fillToRect b="50%" l="50%" r="50%" t="50%"/>
            </a:path>
            <a:tileRect/>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 name="Google Shape;31;p35"/>
          <p:cNvSpPr/>
          <p:nvPr/>
        </p:nvSpPr>
        <p:spPr>
          <a:xfrm>
            <a:off x="0" y="1681050"/>
            <a:ext cx="9144000" cy="1781400"/>
          </a:xfrm>
          <a:prstGeom prst="rect">
            <a:avLst/>
          </a:prstGeom>
          <a:solidFill>
            <a:srgbClr val="0F9D5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 name="Google Shape;32;p35"/>
          <p:cNvSpPr txBox="1"/>
          <p:nvPr>
            <p:ph type="ctrTitle"/>
          </p:nvPr>
        </p:nvSpPr>
        <p:spPr>
          <a:xfrm>
            <a:off x="311700" y="1957350"/>
            <a:ext cx="8520600" cy="12288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Clr>
                <a:srgbClr val="FFFFFF"/>
              </a:buClr>
              <a:buSzPts val="3000"/>
              <a:buNone/>
              <a:defRPr sz="3000">
                <a:solidFill>
                  <a:srgbClr val="FFFFFF"/>
                </a:solidFill>
              </a:defRPr>
            </a:lvl1pPr>
            <a:lvl2pPr lvl="1" algn="ctr">
              <a:lnSpc>
                <a:spcPct val="100000"/>
              </a:lnSpc>
              <a:spcBef>
                <a:spcPts val="0"/>
              </a:spcBef>
              <a:spcAft>
                <a:spcPts val="0"/>
              </a:spcAft>
              <a:buClr>
                <a:srgbClr val="FFFFFF"/>
              </a:buClr>
              <a:buSzPts val="3000"/>
              <a:buNone/>
              <a:defRPr sz="3000">
                <a:solidFill>
                  <a:srgbClr val="FFFFFF"/>
                </a:solidFill>
              </a:defRPr>
            </a:lvl2pPr>
            <a:lvl3pPr lvl="2" algn="ctr">
              <a:lnSpc>
                <a:spcPct val="100000"/>
              </a:lnSpc>
              <a:spcBef>
                <a:spcPts val="0"/>
              </a:spcBef>
              <a:spcAft>
                <a:spcPts val="0"/>
              </a:spcAft>
              <a:buClr>
                <a:srgbClr val="FFFFFF"/>
              </a:buClr>
              <a:buSzPts val="3000"/>
              <a:buNone/>
              <a:defRPr sz="3000">
                <a:solidFill>
                  <a:srgbClr val="FFFFFF"/>
                </a:solidFill>
              </a:defRPr>
            </a:lvl3pPr>
            <a:lvl4pPr lvl="3" algn="ctr">
              <a:lnSpc>
                <a:spcPct val="100000"/>
              </a:lnSpc>
              <a:spcBef>
                <a:spcPts val="0"/>
              </a:spcBef>
              <a:spcAft>
                <a:spcPts val="0"/>
              </a:spcAft>
              <a:buClr>
                <a:srgbClr val="FFFFFF"/>
              </a:buClr>
              <a:buSzPts val="3000"/>
              <a:buNone/>
              <a:defRPr sz="3000">
                <a:solidFill>
                  <a:srgbClr val="FFFFFF"/>
                </a:solidFill>
              </a:defRPr>
            </a:lvl4pPr>
            <a:lvl5pPr lvl="4" algn="ctr">
              <a:lnSpc>
                <a:spcPct val="100000"/>
              </a:lnSpc>
              <a:spcBef>
                <a:spcPts val="0"/>
              </a:spcBef>
              <a:spcAft>
                <a:spcPts val="0"/>
              </a:spcAft>
              <a:buClr>
                <a:srgbClr val="FFFFFF"/>
              </a:buClr>
              <a:buSzPts val="3000"/>
              <a:buNone/>
              <a:defRPr sz="3000">
                <a:solidFill>
                  <a:srgbClr val="FFFFFF"/>
                </a:solidFill>
              </a:defRPr>
            </a:lvl5pPr>
            <a:lvl6pPr lvl="5" algn="ctr">
              <a:lnSpc>
                <a:spcPct val="100000"/>
              </a:lnSpc>
              <a:spcBef>
                <a:spcPts val="0"/>
              </a:spcBef>
              <a:spcAft>
                <a:spcPts val="0"/>
              </a:spcAft>
              <a:buClr>
                <a:srgbClr val="FFFFFF"/>
              </a:buClr>
              <a:buSzPts val="3000"/>
              <a:buNone/>
              <a:defRPr sz="3000">
                <a:solidFill>
                  <a:srgbClr val="FFFFFF"/>
                </a:solidFill>
              </a:defRPr>
            </a:lvl6pPr>
            <a:lvl7pPr lvl="6" algn="ctr">
              <a:lnSpc>
                <a:spcPct val="100000"/>
              </a:lnSpc>
              <a:spcBef>
                <a:spcPts val="0"/>
              </a:spcBef>
              <a:spcAft>
                <a:spcPts val="0"/>
              </a:spcAft>
              <a:buClr>
                <a:srgbClr val="FFFFFF"/>
              </a:buClr>
              <a:buSzPts val="3000"/>
              <a:buNone/>
              <a:defRPr sz="3000">
                <a:solidFill>
                  <a:srgbClr val="FFFFFF"/>
                </a:solidFill>
              </a:defRPr>
            </a:lvl7pPr>
            <a:lvl8pPr lvl="7" algn="ctr">
              <a:lnSpc>
                <a:spcPct val="100000"/>
              </a:lnSpc>
              <a:spcBef>
                <a:spcPts val="0"/>
              </a:spcBef>
              <a:spcAft>
                <a:spcPts val="0"/>
              </a:spcAft>
              <a:buClr>
                <a:srgbClr val="FFFFFF"/>
              </a:buClr>
              <a:buSzPts val="3000"/>
              <a:buNone/>
              <a:defRPr sz="3000">
                <a:solidFill>
                  <a:srgbClr val="FFFFFF"/>
                </a:solidFill>
              </a:defRPr>
            </a:lvl8pPr>
            <a:lvl9pPr lvl="8" algn="ctr">
              <a:lnSpc>
                <a:spcPct val="100000"/>
              </a:lnSpc>
              <a:spcBef>
                <a:spcPts val="0"/>
              </a:spcBef>
              <a:spcAft>
                <a:spcPts val="0"/>
              </a:spcAft>
              <a:buClr>
                <a:srgbClr val="FFFFFF"/>
              </a:buClr>
              <a:buSzPts val="3000"/>
              <a:buNone/>
              <a:defRPr sz="3000">
                <a:solidFill>
                  <a:srgbClr val="FFFFFF"/>
                </a:solidFill>
              </a:defRPr>
            </a:lvl9pPr>
          </a:lstStyle>
          <a:p/>
        </p:txBody>
      </p:sp>
      <p:sp>
        <p:nvSpPr>
          <p:cNvPr id="33" name="Google Shape;33;p3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rgbClr val="FFFFFF"/>
                </a:solidFill>
                <a:latin typeface="Economica"/>
                <a:ea typeface="Economica"/>
                <a:cs typeface="Economica"/>
                <a:sym typeface="Economica"/>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rgbClr val="FFFFFF"/>
                </a:solidFill>
                <a:latin typeface="Economica"/>
                <a:ea typeface="Economica"/>
                <a:cs typeface="Economica"/>
                <a:sym typeface="Economica"/>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rgbClr val="FFFFFF"/>
                </a:solidFill>
                <a:latin typeface="Economica"/>
                <a:ea typeface="Economica"/>
                <a:cs typeface="Economica"/>
                <a:sym typeface="Economica"/>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rgbClr val="FFFFFF"/>
                </a:solidFill>
                <a:latin typeface="Economica"/>
                <a:ea typeface="Economica"/>
                <a:cs typeface="Economica"/>
                <a:sym typeface="Economica"/>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rgbClr val="FFFFFF"/>
                </a:solidFill>
                <a:latin typeface="Economica"/>
                <a:ea typeface="Economica"/>
                <a:cs typeface="Economica"/>
                <a:sym typeface="Economica"/>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rgbClr val="FFFFFF"/>
                </a:solidFill>
                <a:latin typeface="Economica"/>
                <a:ea typeface="Economica"/>
                <a:cs typeface="Economica"/>
                <a:sym typeface="Economica"/>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rgbClr val="FFFFFF"/>
                </a:solidFill>
                <a:latin typeface="Economica"/>
                <a:ea typeface="Economica"/>
                <a:cs typeface="Economica"/>
                <a:sym typeface="Economica"/>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rgbClr val="FFFFFF"/>
                </a:solidFill>
                <a:latin typeface="Economica"/>
                <a:ea typeface="Economica"/>
                <a:cs typeface="Economica"/>
                <a:sym typeface="Economica"/>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rgbClr val="FFFFFF"/>
                </a:solidFill>
                <a:latin typeface="Economica"/>
                <a:ea typeface="Economica"/>
                <a:cs typeface="Economica"/>
                <a:sym typeface="Economica"/>
              </a:defRPr>
            </a:lvl9pPr>
          </a:lstStyle>
          <a:p>
            <a:pPr indent="0" lvl="0" marL="0" rtl="0" algn="r">
              <a:spcBef>
                <a:spcPts val="0"/>
              </a:spcBef>
              <a:spcAft>
                <a:spcPts val="0"/>
              </a:spcAft>
              <a:buNone/>
            </a:pPr>
            <a:fld id="{00000000-1234-1234-1234-123412341234}" type="slidenum">
              <a:rPr lang="da"/>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181" name="Shape 181"/>
        <p:cNvGrpSpPr/>
        <p:nvPr/>
      </p:nvGrpSpPr>
      <p:grpSpPr>
        <a:xfrm>
          <a:off x="0" y="0"/>
          <a:ext cx="0" cy="0"/>
          <a:chOff x="0" y="0"/>
          <a:chExt cx="0" cy="0"/>
        </a:xfrm>
      </p:grpSpPr>
      <p:sp>
        <p:nvSpPr>
          <p:cNvPr id="182" name="Google Shape;182;g24ce9b3d4db_0_198"/>
          <p:cNvSpPr/>
          <p:nvPr/>
        </p:nvSpPr>
        <p:spPr>
          <a:xfrm>
            <a:off x="0" y="5045700"/>
            <a:ext cx="9144000" cy="9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 name="Google Shape;183;g24ce9b3d4db_0_198"/>
          <p:cNvSpPr txBox="1"/>
          <p:nvPr>
            <p:ph type="title"/>
          </p:nvPr>
        </p:nvSpPr>
        <p:spPr>
          <a:xfrm>
            <a:off x="490250" y="450150"/>
            <a:ext cx="5878800" cy="4090800"/>
          </a:xfrm>
          <a:prstGeom prst="rect">
            <a:avLst/>
          </a:prstGeom>
        </p:spPr>
        <p:txBody>
          <a:bodyPr anchorCtr="0" anchor="ctr" bIns="91425" lIns="91425" spcFirstLastPara="1" rIns="91425" wrap="square" tIns="91425">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184" name="Google Shape;184;g24ce9b3d4db_0_19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da"/>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85" name="Shape 185"/>
        <p:cNvGrpSpPr/>
        <p:nvPr/>
      </p:nvGrpSpPr>
      <p:grpSpPr>
        <a:xfrm>
          <a:off x="0" y="0"/>
          <a:ext cx="0" cy="0"/>
          <a:chOff x="0" y="0"/>
          <a:chExt cx="0" cy="0"/>
        </a:xfrm>
      </p:grpSpPr>
      <p:sp>
        <p:nvSpPr>
          <p:cNvPr id="186" name="Google Shape;186;g24ce9b3d4db_0_202"/>
          <p:cNvSpPr/>
          <p:nvPr/>
        </p:nvSpPr>
        <p:spPr>
          <a:xfrm>
            <a:off x="4572000" y="-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87" name="Google Shape;187;g24ce9b3d4db_0_202"/>
          <p:cNvCxnSpPr/>
          <p:nvPr/>
        </p:nvCxnSpPr>
        <p:spPr>
          <a:xfrm>
            <a:off x="5029675" y="4495500"/>
            <a:ext cx="468300" cy="0"/>
          </a:xfrm>
          <a:prstGeom prst="straightConnector1">
            <a:avLst/>
          </a:prstGeom>
          <a:noFill/>
          <a:ln cap="flat" cmpd="sng" w="19050">
            <a:solidFill>
              <a:schemeClr val="lt1"/>
            </a:solidFill>
            <a:prstDash val="solid"/>
            <a:round/>
            <a:headEnd len="sm" w="sm" type="none"/>
            <a:tailEnd len="sm" w="sm" type="none"/>
          </a:ln>
        </p:spPr>
      </p:cxnSp>
      <p:sp>
        <p:nvSpPr>
          <p:cNvPr id="188" name="Google Shape;188;g24ce9b3d4db_0_202"/>
          <p:cNvSpPr txBox="1"/>
          <p:nvPr>
            <p:ph type="title"/>
          </p:nvPr>
        </p:nvSpPr>
        <p:spPr>
          <a:xfrm>
            <a:off x="265500" y="929275"/>
            <a:ext cx="4045200" cy="1786200"/>
          </a:xfrm>
          <a:prstGeom prst="rect">
            <a:avLst/>
          </a:prstGeom>
        </p:spPr>
        <p:txBody>
          <a:bodyPr anchorCtr="0" anchor="b" bIns="91425" lIns="91425" spcFirstLastPara="1" rIns="91425" wrap="square" tIns="91425">
            <a:normAutofit/>
          </a:bodyPr>
          <a:lstStyle>
            <a:lvl1pPr lvl="0" rtl="0" algn="ctr">
              <a:spcBef>
                <a:spcPts val="0"/>
              </a:spcBef>
              <a:spcAft>
                <a:spcPts val="0"/>
              </a:spcAft>
              <a:buClr>
                <a:schemeClr val="lt2"/>
              </a:buClr>
              <a:buSzPts val="4200"/>
              <a:buNone/>
              <a:defRPr>
                <a:solidFill>
                  <a:schemeClr val="lt2"/>
                </a:solidFill>
              </a:defRPr>
            </a:lvl1pPr>
            <a:lvl2pPr lvl="1" rtl="0" algn="ctr">
              <a:spcBef>
                <a:spcPts val="0"/>
              </a:spcBef>
              <a:spcAft>
                <a:spcPts val="0"/>
              </a:spcAft>
              <a:buClr>
                <a:schemeClr val="lt2"/>
              </a:buClr>
              <a:buSzPts val="4200"/>
              <a:buNone/>
              <a:defRPr>
                <a:solidFill>
                  <a:schemeClr val="lt2"/>
                </a:solidFill>
              </a:defRPr>
            </a:lvl2pPr>
            <a:lvl3pPr lvl="2" rtl="0" algn="ctr">
              <a:spcBef>
                <a:spcPts val="0"/>
              </a:spcBef>
              <a:spcAft>
                <a:spcPts val="0"/>
              </a:spcAft>
              <a:buClr>
                <a:schemeClr val="lt2"/>
              </a:buClr>
              <a:buSzPts val="4200"/>
              <a:buNone/>
              <a:defRPr>
                <a:solidFill>
                  <a:schemeClr val="lt2"/>
                </a:solidFill>
              </a:defRPr>
            </a:lvl3pPr>
            <a:lvl4pPr lvl="3" rtl="0" algn="ctr">
              <a:spcBef>
                <a:spcPts val="0"/>
              </a:spcBef>
              <a:spcAft>
                <a:spcPts val="0"/>
              </a:spcAft>
              <a:buClr>
                <a:schemeClr val="lt2"/>
              </a:buClr>
              <a:buSzPts val="4200"/>
              <a:buNone/>
              <a:defRPr>
                <a:solidFill>
                  <a:schemeClr val="lt2"/>
                </a:solidFill>
              </a:defRPr>
            </a:lvl4pPr>
            <a:lvl5pPr lvl="4" rtl="0" algn="ctr">
              <a:spcBef>
                <a:spcPts val="0"/>
              </a:spcBef>
              <a:spcAft>
                <a:spcPts val="0"/>
              </a:spcAft>
              <a:buClr>
                <a:schemeClr val="lt2"/>
              </a:buClr>
              <a:buSzPts val="4200"/>
              <a:buNone/>
              <a:defRPr>
                <a:solidFill>
                  <a:schemeClr val="lt2"/>
                </a:solidFill>
              </a:defRPr>
            </a:lvl5pPr>
            <a:lvl6pPr lvl="5" rtl="0" algn="ctr">
              <a:spcBef>
                <a:spcPts val="0"/>
              </a:spcBef>
              <a:spcAft>
                <a:spcPts val="0"/>
              </a:spcAft>
              <a:buClr>
                <a:schemeClr val="lt2"/>
              </a:buClr>
              <a:buSzPts val="4200"/>
              <a:buNone/>
              <a:defRPr>
                <a:solidFill>
                  <a:schemeClr val="lt2"/>
                </a:solidFill>
              </a:defRPr>
            </a:lvl6pPr>
            <a:lvl7pPr lvl="6" rtl="0" algn="ctr">
              <a:spcBef>
                <a:spcPts val="0"/>
              </a:spcBef>
              <a:spcAft>
                <a:spcPts val="0"/>
              </a:spcAft>
              <a:buClr>
                <a:schemeClr val="lt2"/>
              </a:buClr>
              <a:buSzPts val="4200"/>
              <a:buNone/>
              <a:defRPr>
                <a:solidFill>
                  <a:schemeClr val="lt2"/>
                </a:solidFill>
              </a:defRPr>
            </a:lvl7pPr>
            <a:lvl8pPr lvl="7" rtl="0" algn="ctr">
              <a:spcBef>
                <a:spcPts val="0"/>
              </a:spcBef>
              <a:spcAft>
                <a:spcPts val="0"/>
              </a:spcAft>
              <a:buClr>
                <a:schemeClr val="lt2"/>
              </a:buClr>
              <a:buSzPts val="4200"/>
              <a:buNone/>
              <a:defRPr>
                <a:solidFill>
                  <a:schemeClr val="lt2"/>
                </a:solidFill>
              </a:defRPr>
            </a:lvl8pPr>
            <a:lvl9pPr lvl="8" rtl="0" algn="ctr">
              <a:spcBef>
                <a:spcPts val="0"/>
              </a:spcBef>
              <a:spcAft>
                <a:spcPts val="0"/>
              </a:spcAft>
              <a:buClr>
                <a:schemeClr val="lt2"/>
              </a:buClr>
              <a:buSzPts val="4200"/>
              <a:buNone/>
              <a:defRPr>
                <a:solidFill>
                  <a:schemeClr val="lt2"/>
                </a:solidFill>
              </a:defRPr>
            </a:lvl9pPr>
          </a:lstStyle>
          <a:p/>
        </p:txBody>
      </p:sp>
      <p:sp>
        <p:nvSpPr>
          <p:cNvPr id="189" name="Google Shape;189;g24ce9b3d4db_0_202"/>
          <p:cNvSpPr txBox="1"/>
          <p:nvPr>
            <p:ph idx="1" type="subTitle"/>
          </p:nvPr>
        </p:nvSpPr>
        <p:spPr>
          <a:xfrm>
            <a:off x="265500" y="2769001"/>
            <a:ext cx="4045200" cy="15741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400"/>
              <a:buFont typeface="Economica"/>
              <a:buNone/>
              <a:defRPr sz="2400">
                <a:latin typeface="Economica"/>
                <a:ea typeface="Economica"/>
                <a:cs typeface="Economica"/>
                <a:sym typeface="Economica"/>
              </a:defRPr>
            </a:lvl1pPr>
            <a:lvl2pPr lvl="1" rtl="0" algn="ctr">
              <a:lnSpc>
                <a:spcPct val="100000"/>
              </a:lnSpc>
              <a:spcBef>
                <a:spcPts val="0"/>
              </a:spcBef>
              <a:spcAft>
                <a:spcPts val="0"/>
              </a:spcAft>
              <a:buSzPts val="2400"/>
              <a:buFont typeface="Economica"/>
              <a:buNone/>
              <a:defRPr sz="2400">
                <a:latin typeface="Economica"/>
                <a:ea typeface="Economica"/>
                <a:cs typeface="Economica"/>
                <a:sym typeface="Economica"/>
              </a:defRPr>
            </a:lvl2pPr>
            <a:lvl3pPr lvl="2" rtl="0" algn="ctr">
              <a:lnSpc>
                <a:spcPct val="100000"/>
              </a:lnSpc>
              <a:spcBef>
                <a:spcPts val="0"/>
              </a:spcBef>
              <a:spcAft>
                <a:spcPts val="0"/>
              </a:spcAft>
              <a:buSzPts val="2400"/>
              <a:buFont typeface="Economica"/>
              <a:buNone/>
              <a:defRPr sz="2400">
                <a:latin typeface="Economica"/>
                <a:ea typeface="Economica"/>
                <a:cs typeface="Economica"/>
                <a:sym typeface="Economica"/>
              </a:defRPr>
            </a:lvl3pPr>
            <a:lvl4pPr lvl="3" rtl="0" algn="ctr">
              <a:lnSpc>
                <a:spcPct val="100000"/>
              </a:lnSpc>
              <a:spcBef>
                <a:spcPts val="0"/>
              </a:spcBef>
              <a:spcAft>
                <a:spcPts val="0"/>
              </a:spcAft>
              <a:buSzPts val="2400"/>
              <a:buFont typeface="Economica"/>
              <a:buNone/>
              <a:defRPr sz="2400">
                <a:latin typeface="Economica"/>
                <a:ea typeface="Economica"/>
                <a:cs typeface="Economica"/>
                <a:sym typeface="Economica"/>
              </a:defRPr>
            </a:lvl4pPr>
            <a:lvl5pPr lvl="4" rtl="0" algn="ctr">
              <a:lnSpc>
                <a:spcPct val="100000"/>
              </a:lnSpc>
              <a:spcBef>
                <a:spcPts val="0"/>
              </a:spcBef>
              <a:spcAft>
                <a:spcPts val="0"/>
              </a:spcAft>
              <a:buSzPts val="2400"/>
              <a:buFont typeface="Economica"/>
              <a:buNone/>
              <a:defRPr sz="2400">
                <a:latin typeface="Economica"/>
                <a:ea typeface="Economica"/>
                <a:cs typeface="Economica"/>
                <a:sym typeface="Economica"/>
              </a:defRPr>
            </a:lvl5pPr>
            <a:lvl6pPr lvl="5" rtl="0" algn="ctr">
              <a:lnSpc>
                <a:spcPct val="100000"/>
              </a:lnSpc>
              <a:spcBef>
                <a:spcPts val="0"/>
              </a:spcBef>
              <a:spcAft>
                <a:spcPts val="0"/>
              </a:spcAft>
              <a:buSzPts val="2400"/>
              <a:buFont typeface="Economica"/>
              <a:buNone/>
              <a:defRPr sz="2400">
                <a:latin typeface="Economica"/>
                <a:ea typeface="Economica"/>
                <a:cs typeface="Economica"/>
                <a:sym typeface="Economica"/>
              </a:defRPr>
            </a:lvl6pPr>
            <a:lvl7pPr lvl="6" rtl="0" algn="ctr">
              <a:lnSpc>
                <a:spcPct val="100000"/>
              </a:lnSpc>
              <a:spcBef>
                <a:spcPts val="0"/>
              </a:spcBef>
              <a:spcAft>
                <a:spcPts val="0"/>
              </a:spcAft>
              <a:buSzPts val="2400"/>
              <a:buFont typeface="Economica"/>
              <a:buNone/>
              <a:defRPr sz="2400">
                <a:latin typeface="Economica"/>
                <a:ea typeface="Economica"/>
                <a:cs typeface="Economica"/>
                <a:sym typeface="Economica"/>
              </a:defRPr>
            </a:lvl7pPr>
            <a:lvl8pPr lvl="7" rtl="0" algn="ctr">
              <a:lnSpc>
                <a:spcPct val="100000"/>
              </a:lnSpc>
              <a:spcBef>
                <a:spcPts val="0"/>
              </a:spcBef>
              <a:spcAft>
                <a:spcPts val="0"/>
              </a:spcAft>
              <a:buSzPts val="2400"/>
              <a:buFont typeface="Economica"/>
              <a:buNone/>
              <a:defRPr sz="2400">
                <a:latin typeface="Economica"/>
                <a:ea typeface="Economica"/>
                <a:cs typeface="Economica"/>
                <a:sym typeface="Economica"/>
              </a:defRPr>
            </a:lvl8pPr>
            <a:lvl9pPr lvl="8" rtl="0" algn="ctr">
              <a:lnSpc>
                <a:spcPct val="100000"/>
              </a:lnSpc>
              <a:spcBef>
                <a:spcPts val="0"/>
              </a:spcBef>
              <a:spcAft>
                <a:spcPts val="0"/>
              </a:spcAft>
              <a:buSzPts val="2400"/>
              <a:buFont typeface="Economica"/>
              <a:buNone/>
              <a:defRPr sz="2400">
                <a:latin typeface="Economica"/>
                <a:ea typeface="Economica"/>
                <a:cs typeface="Economica"/>
                <a:sym typeface="Economica"/>
              </a:defRPr>
            </a:lvl9pPr>
          </a:lstStyle>
          <a:p/>
        </p:txBody>
      </p:sp>
      <p:sp>
        <p:nvSpPr>
          <p:cNvPr id="190" name="Google Shape;190;g24ce9b3d4db_0_202"/>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lvl1pPr indent="-342900" lvl="0" marL="457200" rtl="0">
              <a:spcBef>
                <a:spcPts val="0"/>
              </a:spcBef>
              <a:spcAft>
                <a:spcPts val="0"/>
              </a:spcAft>
              <a:buClr>
                <a:schemeClr val="lt1"/>
              </a:buClr>
              <a:buSzPts val="1800"/>
              <a:buChar char="●"/>
              <a:defRPr>
                <a:solidFill>
                  <a:schemeClr val="lt1"/>
                </a:solidFill>
              </a:defRPr>
            </a:lvl1pPr>
            <a:lvl2pPr indent="-317500" lvl="1" marL="914400" rtl="0">
              <a:spcBef>
                <a:spcPts val="0"/>
              </a:spcBef>
              <a:spcAft>
                <a:spcPts val="0"/>
              </a:spcAft>
              <a:buClr>
                <a:schemeClr val="lt1"/>
              </a:buClr>
              <a:buSzPts val="1400"/>
              <a:buChar char="○"/>
              <a:defRPr>
                <a:solidFill>
                  <a:schemeClr val="lt1"/>
                </a:solidFill>
              </a:defRPr>
            </a:lvl2pPr>
            <a:lvl3pPr indent="-317500" lvl="2" marL="1371600" rtl="0">
              <a:spcBef>
                <a:spcPts val="0"/>
              </a:spcBef>
              <a:spcAft>
                <a:spcPts val="0"/>
              </a:spcAft>
              <a:buClr>
                <a:schemeClr val="lt1"/>
              </a:buClr>
              <a:buSzPts val="1400"/>
              <a:buChar char="■"/>
              <a:defRPr>
                <a:solidFill>
                  <a:schemeClr val="lt1"/>
                </a:solidFill>
              </a:defRPr>
            </a:lvl3pPr>
            <a:lvl4pPr indent="-317500" lvl="3" marL="1828800" rtl="0">
              <a:spcBef>
                <a:spcPts val="0"/>
              </a:spcBef>
              <a:spcAft>
                <a:spcPts val="0"/>
              </a:spcAft>
              <a:buClr>
                <a:schemeClr val="lt1"/>
              </a:buClr>
              <a:buSzPts val="1400"/>
              <a:buChar char="●"/>
              <a:defRPr>
                <a:solidFill>
                  <a:schemeClr val="lt1"/>
                </a:solidFill>
              </a:defRPr>
            </a:lvl4pPr>
            <a:lvl5pPr indent="-317500" lvl="4" marL="2286000" rtl="0">
              <a:spcBef>
                <a:spcPts val="0"/>
              </a:spcBef>
              <a:spcAft>
                <a:spcPts val="0"/>
              </a:spcAft>
              <a:buClr>
                <a:schemeClr val="lt1"/>
              </a:buClr>
              <a:buSzPts val="1400"/>
              <a:buChar char="○"/>
              <a:defRPr>
                <a:solidFill>
                  <a:schemeClr val="lt1"/>
                </a:solidFill>
              </a:defRPr>
            </a:lvl5pPr>
            <a:lvl6pPr indent="-317500" lvl="5" marL="2743200" rtl="0">
              <a:spcBef>
                <a:spcPts val="0"/>
              </a:spcBef>
              <a:spcAft>
                <a:spcPts val="0"/>
              </a:spcAft>
              <a:buClr>
                <a:schemeClr val="lt1"/>
              </a:buClr>
              <a:buSzPts val="1400"/>
              <a:buChar char="■"/>
              <a:defRPr>
                <a:solidFill>
                  <a:schemeClr val="lt1"/>
                </a:solidFill>
              </a:defRPr>
            </a:lvl6pPr>
            <a:lvl7pPr indent="-317500" lvl="6" marL="3200400" rtl="0">
              <a:spcBef>
                <a:spcPts val="0"/>
              </a:spcBef>
              <a:spcAft>
                <a:spcPts val="0"/>
              </a:spcAft>
              <a:buClr>
                <a:schemeClr val="lt1"/>
              </a:buClr>
              <a:buSzPts val="1400"/>
              <a:buChar char="●"/>
              <a:defRPr>
                <a:solidFill>
                  <a:schemeClr val="lt1"/>
                </a:solidFill>
              </a:defRPr>
            </a:lvl7pPr>
            <a:lvl8pPr indent="-317500" lvl="7" marL="3657600" rtl="0">
              <a:spcBef>
                <a:spcPts val="0"/>
              </a:spcBef>
              <a:spcAft>
                <a:spcPts val="0"/>
              </a:spcAft>
              <a:buClr>
                <a:schemeClr val="lt1"/>
              </a:buClr>
              <a:buSzPts val="1400"/>
              <a:buChar char="○"/>
              <a:defRPr>
                <a:solidFill>
                  <a:schemeClr val="lt1"/>
                </a:solidFill>
              </a:defRPr>
            </a:lvl8pPr>
            <a:lvl9pPr indent="-317500" lvl="8" marL="4114800" rtl="0">
              <a:spcBef>
                <a:spcPts val="0"/>
              </a:spcBef>
              <a:spcAft>
                <a:spcPts val="0"/>
              </a:spcAft>
              <a:buClr>
                <a:schemeClr val="lt1"/>
              </a:buClr>
              <a:buSzPts val="1400"/>
              <a:buChar char="■"/>
              <a:defRPr>
                <a:solidFill>
                  <a:schemeClr val="lt1"/>
                </a:solidFill>
              </a:defRPr>
            </a:lvl9pPr>
          </a:lstStyle>
          <a:p/>
        </p:txBody>
      </p:sp>
      <p:sp>
        <p:nvSpPr>
          <p:cNvPr id="191" name="Google Shape;191;g24ce9b3d4db_0_20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da"/>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92" name="Shape 192"/>
        <p:cNvGrpSpPr/>
        <p:nvPr/>
      </p:nvGrpSpPr>
      <p:grpSpPr>
        <a:xfrm>
          <a:off x="0" y="0"/>
          <a:ext cx="0" cy="0"/>
          <a:chOff x="0" y="0"/>
          <a:chExt cx="0" cy="0"/>
        </a:xfrm>
      </p:grpSpPr>
      <p:sp>
        <p:nvSpPr>
          <p:cNvPr id="193" name="Google Shape;193;g24ce9b3d4db_0_209"/>
          <p:cNvSpPr txBox="1"/>
          <p:nvPr>
            <p:ph idx="1" type="body"/>
          </p:nvPr>
        </p:nvSpPr>
        <p:spPr>
          <a:xfrm>
            <a:off x="319500" y="4218925"/>
            <a:ext cx="5998800" cy="598800"/>
          </a:xfrm>
          <a:prstGeom prst="rect">
            <a:avLst/>
          </a:prstGeom>
        </p:spPr>
        <p:txBody>
          <a:bodyPr anchorCtr="0" anchor="ctr" bIns="91425" lIns="91425" spcFirstLastPara="1" rIns="91425" wrap="square" tIns="91425">
            <a:normAutofit/>
          </a:bodyPr>
          <a:lstStyle>
            <a:lvl1pPr indent="-228600" lvl="0" marL="457200" rtl="0">
              <a:lnSpc>
                <a:spcPct val="100000"/>
              </a:lnSpc>
              <a:spcBef>
                <a:spcPts val="0"/>
              </a:spcBef>
              <a:spcAft>
                <a:spcPts val="0"/>
              </a:spcAft>
              <a:buSzPts val="2400"/>
              <a:buFont typeface="Economica"/>
              <a:buNone/>
              <a:defRPr sz="2400">
                <a:latin typeface="Economica"/>
                <a:ea typeface="Economica"/>
                <a:cs typeface="Economica"/>
                <a:sym typeface="Economica"/>
              </a:defRPr>
            </a:lvl1pPr>
          </a:lstStyle>
          <a:p/>
        </p:txBody>
      </p:sp>
      <p:sp>
        <p:nvSpPr>
          <p:cNvPr id="194" name="Google Shape;194;g24ce9b3d4db_0_20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da"/>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95" name="Shape 195"/>
        <p:cNvGrpSpPr/>
        <p:nvPr/>
      </p:nvGrpSpPr>
      <p:grpSpPr>
        <a:xfrm>
          <a:off x="0" y="0"/>
          <a:ext cx="0" cy="0"/>
          <a:chOff x="0" y="0"/>
          <a:chExt cx="0" cy="0"/>
        </a:xfrm>
      </p:grpSpPr>
      <p:sp>
        <p:nvSpPr>
          <p:cNvPr id="196" name="Google Shape;196;g24ce9b3d4db_0_212"/>
          <p:cNvSpPr/>
          <p:nvPr/>
        </p:nvSpPr>
        <p:spPr>
          <a:xfrm>
            <a:off x="0" y="5045700"/>
            <a:ext cx="9144000" cy="9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 name="Google Shape;197;g24ce9b3d4db_0_212"/>
          <p:cNvSpPr txBox="1"/>
          <p:nvPr>
            <p:ph hasCustomPrompt="1" type="title"/>
          </p:nvPr>
        </p:nvSpPr>
        <p:spPr>
          <a:xfrm>
            <a:off x="311700" y="957125"/>
            <a:ext cx="8520600" cy="2128800"/>
          </a:xfrm>
          <a:prstGeom prst="rect">
            <a:avLst/>
          </a:prstGeom>
        </p:spPr>
        <p:txBody>
          <a:bodyPr anchorCtr="0" anchor="ctr" bIns="91425" lIns="91425" spcFirstLastPara="1" rIns="91425" wrap="square" tIns="91425">
            <a:normAutofit/>
          </a:bodyPr>
          <a:lstStyle>
            <a:lvl1pPr lvl="0" rtl="0" algn="ctr">
              <a:spcBef>
                <a:spcPts val="0"/>
              </a:spcBef>
              <a:spcAft>
                <a:spcPts val="0"/>
              </a:spcAft>
              <a:buClr>
                <a:schemeClr val="lt2"/>
              </a:buClr>
              <a:buSzPts val="16000"/>
              <a:buNone/>
              <a:defRPr sz="16000">
                <a:solidFill>
                  <a:schemeClr val="lt2"/>
                </a:solidFill>
              </a:defRPr>
            </a:lvl1pPr>
            <a:lvl2pPr lvl="1" rtl="0" algn="ctr">
              <a:spcBef>
                <a:spcPts val="0"/>
              </a:spcBef>
              <a:spcAft>
                <a:spcPts val="0"/>
              </a:spcAft>
              <a:buClr>
                <a:schemeClr val="lt2"/>
              </a:buClr>
              <a:buSzPts val="16000"/>
              <a:buNone/>
              <a:defRPr sz="16000">
                <a:solidFill>
                  <a:schemeClr val="lt2"/>
                </a:solidFill>
              </a:defRPr>
            </a:lvl2pPr>
            <a:lvl3pPr lvl="2" rtl="0" algn="ctr">
              <a:spcBef>
                <a:spcPts val="0"/>
              </a:spcBef>
              <a:spcAft>
                <a:spcPts val="0"/>
              </a:spcAft>
              <a:buClr>
                <a:schemeClr val="lt2"/>
              </a:buClr>
              <a:buSzPts val="16000"/>
              <a:buNone/>
              <a:defRPr sz="16000">
                <a:solidFill>
                  <a:schemeClr val="lt2"/>
                </a:solidFill>
              </a:defRPr>
            </a:lvl3pPr>
            <a:lvl4pPr lvl="3" rtl="0" algn="ctr">
              <a:spcBef>
                <a:spcPts val="0"/>
              </a:spcBef>
              <a:spcAft>
                <a:spcPts val="0"/>
              </a:spcAft>
              <a:buClr>
                <a:schemeClr val="lt2"/>
              </a:buClr>
              <a:buSzPts val="16000"/>
              <a:buNone/>
              <a:defRPr sz="16000">
                <a:solidFill>
                  <a:schemeClr val="lt2"/>
                </a:solidFill>
              </a:defRPr>
            </a:lvl4pPr>
            <a:lvl5pPr lvl="4" rtl="0" algn="ctr">
              <a:spcBef>
                <a:spcPts val="0"/>
              </a:spcBef>
              <a:spcAft>
                <a:spcPts val="0"/>
              </a:spcAft>
              <a:buClr>
                <a:schemeClr val="lt2"/>
              </a:buClr>
              <a:buSzPts val="16000"/>
              <a:buNone/>
              <a:defRPr sz="16000">
                <a:solidFill>
                  <a:schemeClr val="lt2"/>
                </a:solidFill>
              </a:defRPr>
            </a:lvl5pPr>
            <a:lvl6pPr lvl="5" rtl="0" algn="ctr">
              <a:spcBef>
                <a:spcPts val="0"/>
              </a:spcBef>
              <a:spcAft>
                <a:spcPts val="0"/>
              </a:spcAft>
              <a:buClr>
                <a:schemeClr val="lt2"/>
              </a:buClr>
              <a:buSzPts val="16000"/>
              <a:buNone/>
              <a:defRPr sz="16000">
                <a:solidFill>
                  <a:schemeClr val="lt2"/>
                </a:solidFill>
              </a:defRPr>
            </a:lvl6pPr>
            <a:lvl7pPr lvl="6" rtl="0" algn="ctr">
              <a:spcBef>
                <a:spcPts val="0"/>
              </a:spcBef>
              <a:spcAft>
                <a:spcPts val="0"/>
              </a:spcAft>
              <a:buClr>
                <a:schemeClr val="lt2"/>
              </a:buClr>
              <a:buSzPts val="16000"/>
              <a:buNone/>
              <a:defRPr sz="16000">
                <a:solidFill>
                  <a:schemeClr val="lt2"/>
                </a:solidFill>
              </a:defRPr>
            </a:lvl7pPr>
            <a:lvl8pPr lvl="7" rtl="0" algn="ctr">
              <a:spcBef>
                <a:spcPts val="0"/>
              </a:spcBef>
              <a:spcAft>
                <a:spcPts val="0"/>
              </a:spcAft>
              <a:buClr>
                <a:schemeClr val="lt2"/>
              </a:buClr>
              <a:buSzPts val="16000"/>
              <a:buNone/>
              <a:defRPr sz="16000">
                <a:solidFill>
                  <a:schemeClr val="lt2"/>
                </a:solidFill>
              </a:defRPr>
            </a:lvl8pPr>
            <a:lvl9pPr lvl="8" rtl="0" algn="ctr">
              <a:spcBef>
                <a:spcPts val="0"/>
              </a:spcBef>
              <a:spcAft>
                <a:spcPts val="0"/>
              </a:spcAft>
              <a:buClr>
                <a:schemeClr val="lt2"/>
              </a:buClr>
              <a:buSzPts val="16000"/>
              <a:buNone/>
              <a:defRPr sz="16000">
                <a:solidFill>
                  <a:schemeClr val="lt2"/>
                </a:solidFill>
              </a:defRPr>
            </a:lvl9pPr>
          </a:lstStyle>
          <a:p>
            <a:r>
              <a:t>xx%</a:t>
            </a:r>
          </a:p>
        </p:txBody>
      </p:sp>
      <p:sp>
        <p:nvSpPr>
          <p:cNvPr id="198" name="Google Shape;198;g24ce9b3d4db_0_212"/>
          <p:cNvSpPr txBox="1"/>
          <p:nvPr>
            <p:ph idx="1" type="body"/>
          </p:nvPr>
        </p:nvSpPr>
        <p:spPr>
          <a:xfrm>
            <a:off x="311700" y="3162000"/>
            <a:ext cx="8520600" cy="1071600"/>
          </a:xfrm>
          <a:prstGeom prst="rect">
            <a:avLst/>
          </a:prstGeom>
        </p:spPr>
        <p:txBody>
          <a:bodyPr anchorCtr="0" anchor="t" bIns="91425" lIns="91425" spcFirstLastPara="1" rIns="91425" wrap="square" tIns="91425">
            <a:normAutofit/>
          </a:bodyPr>
          <a:lstStyle>
            <a:lvl1pPr indent="-342900" lvl="0" marL="457200" rtl="0" algn="ctr">
              <a:spcBef>
                <a:spcPts val="0"/>
              </a:spcBef>
              <a:spcAft>
                <a:spcPts val="0"/>
              </a:spcAft>
              <a:buSzPts val="1800"/>
              <a:buChar char="●"/>
              <a:defRPr/>
            </a:lvl1pPr>
            <a:lvl2pPr indent="-317500" lvl="1" marL="914400" rtl="0" algn="ctr">
              <a:spcBef>
                <a:spcPts val="0"/>
              </a:spcBef>
              <a:spcAft>
                <a:spcPts val="0"/>
              </a:spcAft>
              <a:buSzPts val="1400"/>
              <a:buChar char="○"/>
              <a:defRPr/>
            </a:lvl2pPr>
            <a:lvl3pPr indent="-317500" lvl="2" marL="1371600" rtl="0" algn="ctr">
              <a:spcBef>
                <a:spcPts val="0"/>
              </a:spcBef>
              <a:spcAft>
                <a:spcPts val="0"/>
              </a:spcAft>
              <a:buSzPts val="1400"/>
              <a:buChar char="■"/>
              <a:defRPr/>
            </a:lvl3pPr>
            <a:lvl4pPr indent="-317500" lvl="3" marL="1828800" rtl="0" algn="ctr">
              <a:spcBef>
                <a:spcPts val="0"/>
              </a:spcBef>
              <a:spcAft>
                <a:spcPts val="0"/>
              </a:spcAft>
              <a:buSzPts val="1400"/>
              <a:buChar char="●"/>
              <a:defRPr/>
            </a:lvl4pPr>
            <a:lvl5pPr indent="-317500" lvl="4" marL="2286000" rtl="0" algn="ctr">
              <a:spcBef>
                <a:spcPts val="0"/>
              </a:spcBef>
              <a:spcAft>
                <a:spcPts val="0"/>
              </a:spcAft>
              <a:buSzPts val="1400"/>
              <a:buChar char="○"/>
              <a:defRPr/>
            </a:lvl5pPr>
            <a:lvl6pPr indent="-317500" lvl="5" marL="2743200" rtl="0" algn="ctr">
              <a:spcBef>
                <a:spcPts val="0"/>
              </a:spcBef>
              <a:spcAft>
                <a:spcPts val="0"/>
              </a:spcAft>
              <a:buSzPts val="1400"/>
              <a:buChar char="■"/>
              <a:defRPr/>
            </a:lvl6pPr>
            <a:lvl7pPr indent="-317500" lvl="6" marL="3200400" rtl="0" algn="ctr">
              <a:spcBef>
                <a:spcPts val="0"/>
              </a:spcBef>
              <a:spcAft>
                <a:spcPts val="0"/>
              </a:spcAft>
              <a:buSzPts val="1400"/>
              <a:buChar char="●"/>
              <a:defRPr/>
            </a:lvl7pPr>
            <a:lvl8pPr indent="-317500" lvl="7" marL="3657600" rtl="0" algn="ctr">
              <a:spcBef>
                <a:spcPts val="0"/>
              </a:spcBef>
              <a:spcAft>
                <a:spcPts val="0"/>
              </a:spcAft>
              <a:buSzPts val="1400"/>
              <a:buChar char="○"/>
              <a:defRPr/>
            </a:lvl8pPr>
            <a:lvl9pPr indent="-317500" lvl="8" marL="4114800" rtl="0" algn="ctr">
              <a:spcBef>
                <a:spcPts val="0"/>
              </a:spcBef>
              <a:spcAft>
                <a:spcPts val="0"/>
              </a:spcAft>
              <a:buSzPts val="1400"/>
              <a:buChar char="■"/>
              <a:defRPr/>
            </a:lvl9pPr>
          </a:lstStyle>
          <a:p/>
        </p:txBody>
      </p:sp>
      <p:sp>
        <p:nvSpPr>
          <p:cNvPr id="199" name="Google Shape;199;g24ce9b3d4db_0_2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da"/>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00" name="Shape 200"/>
        <p:cNvGrpSpPr/>
        <p:nvPr/>
      </p:nvGrpSpPr>
      <p:grpSpPr>
        <a:xfrm>
          <a:off x="0" y="0"/>
          <a:ext cx="0" cy="0"/>
          <a:chOff x="0" y="0"/>
          <a:chExt cx="0" cy="0"/>
        </a:xfrm>
      </p:grpSpPr>
      <p:sp>
        <p:nvSpPr>
          <p:cNvPr id="201" name="Google Shape;201;g24ce9b3d4db_0_21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da"/>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lpasset layout 11">
  <p:cSld name="AUTOLAYOUT_16">
    <p:bg>
      <p:bgPr>
        <a:solidFill>
          <a:srgbClr val="FFFFFF"/>
        </a:solidFill>
      </p:bgPr>
    </p:bg>
    <p:spTree>
      <p:nvGrpSpPr>
        <p:cNvPr id="202" name="Shape 202"/>
        <p:cNvGrpSpPr/>
        <p:nvPr/>
      </p:nvGrpSpPr>
      <p:grpSpPr>
        <a:xfrm>
          <a:off x="0" y="0"/>
          <a:ext cx="0" cy="0"/>
          <a:chOff x="0" y="0"/>
          <a:chExt cx="0" cy="0"/>
        </a:xfrm>
      </p:grpSpPr>
      <p:sp>
        <p:nvSpPr>
          <p:cNvPr id="203" name="Google Shape;203;g24ce9b3d4db_0_298"/>
          <p:cNvSpPr/>
          <p:nvPr/>
        </p:nvSpPr>
        <p:spPr>
          <a:xfrm>
            <a:off x="0" y="0"/>
            <a:ext cx="91440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 name="Google Shape;204;g24ce9b3d4db_0_298"/>
          <p:cNvSpPr txBox="1"/>
          <p:nvPr>
            <p:ph idx="12" type="sldNum"/>
          </p:nvPr>
        </p:nvSpPr>
        <p:spPr>
          <a:xfrm>
            <a:off x="8472458" y="4663217"/>
            <a:ext cx="548700" cy="393600"/>
          </a:xfrm>
          <a:prstGeom prst="rect">
            <a:avLst/>
          </a:prstGeom>
          <a:noFill/>
        </p:spPr>
        <p:txBody>
          <a:bodyPr anchorCtr="0" anchor="ctr" bIns="91425" lIns="91425" spcFirstLastPara="1" rIns="91425" wrap="square" tIns="91425">
            <a:normAutofit/>
          </a:bodyPr>
          <a:lstStyle>
            <a:lvl1pPr lvl="0" rtl="0" algn="r">
              <a:lnSpc>
                <a:spcPct val="100000"/>
              </a:lnSpc>
              <a:spcAft>
                <a:spcPts val="0"/>
              </a:spcAft>
              <a:buNone/>
              <a:defRPr sz="1000">
                <a:solidFill>
                  <a:schemeClr val="dk2"/>
                </a:solidFill>
              </a:defRPr>
            </a:lvl1pPr>
            <a:lvl2pPr lvl="1" rtl="0" algn="r">
              <a:lnSpc>
                <a:spcPct val="100000"/>
              </a:lnSpc>
              <a:spcAft>
                <a:spcPts val="0"/>
              </a:spcAft>
              <a:buNone/>
              <a:defRPr sz="1000">
                <a:solidFill>
                  <a:schemeClr val="dk2"/>
                </a:solidFill>
              </a:defRPr>
            </a:lvl2pPr>
            <a:lvl3pPr lvl="2" rtl="0" algn="r">
              <a:lnSpc>
                <a:spcPct val="100000"/>
              </a:lnSpc>
              <a:spcAft>
                <a:spcPts val="0"/>
              </a:spcAft>
              <a:buNone/>
              <a:defRPr sz="1000">
                <a:solidFill>
                  <a:schemeClr val="dk2"/>
                </a:solidFill>
              </a:defRPr>
            </a:lvl3pPr>
            <a:lvl4pPr lvl="3" rtl="0" algn="r">
              <a:lnSpc>
                <a:spcPct val="100000"/>
              </a:lnSpc>
              <a:spcAft>
                <a:spcPts val="0"/>
              </a:spcAft>
              <a:buNone/>
              <a:defRPr sz="1000">
                <a:solidFill>
                  <a:schemeClr val="dk2"/>
                </a:solidFill>
              </a:defRPr>
            </a:lvl4pPr>
            <a:lvl5pPr lvl="4" rtl="0" algn="r">
              <a:lnSpc>
                <a:spcPct val="100000"/>
              </a:lnSpc>
              <a:spcAft>
                <a:spcPts val="0"/>
              </a:spcAft>
              <a:buNone/>
              <a:defRPr sz="1000">
                <a:solidFill>
                  <a:schemeClr val="dk2"/>
                </a:solidFill>
              </a:defRPr>
            </a:lvl5pPr>
            <a:lvl6pPr lvl="5" rtl="0" algn="r">
              <a:lnSpc>
                <a:spcPct val="100000"/>
              </a:lnSpc>
              <a:spcAft>
                <a:spcPts val="0"/>
              </a:spcAft>
              <a:buNone/>
              <a:defRPr sz="1000">
                <a:solidFill>
                  <a:schemeClr val="dk2"/>
                </a:solidFill>
              </a:defRPr>
            </a:lvl6pPr>
            <a:lvl7pPr lvl="6" rtl="0" algn="r">
              <a:lnSpc>
                <a:spcPct val="100000"/>
              </a:lnSpc>
              <a:spcAft>
                <a:spcPts val="0"/>
              </a:spcAft>
              <a:buNone/>
              <a:defRPr sz="1000">
                <a:solidFill>
                  <a:schemeClr val="dk2"/>
                </a:solidFill>
              </a:defRPr>
            </a:lvl7pPr>
            <a:lvl8pPr lvl="7" rtl="0" algn="r">
              <a:lnSpc>
                <a:spcPct val="100000"/>
              </a:lnSpc>
              <a:spcAft>
                <a:spcPts val="0"/>
              </a:spcAft>
              <a:buNone/>
              <a:defRPr sz="1000">
                <a:solidFill>
                  <a:schemeClr val="dk2"/>
                </a:solidFill>
              </a:defRPr>
            </a:lvl8pPr>
            <a:lvl9pPr lvl="8" rtl="0" algn="r">
              <a:lnSpc>
                <a:spcPct val="100000"/>
              </a:lnSpc>
              <a:spcAft>
                <a:spcPts val="0"/>
              </a:spcAft>
              <a:buNone/>
              <a:defRPr sz="1000">
                <a:solidFill>
                  <a:schemeClr val="dk2"/>
                </a:solidFill>
              </a:defRPr>
            </a:lvl9pPr>
          </a:lstStyle>
          <a:p>
            <a:pPr indent="0" lvl="0" marL="0" rtl="0" algn="r">
              <a:spcBef>
                <a:spcPts val="0"/>
              </a:spcBef>
              <a:spcAft>
                <a:spcPts val="0"/>
              </a:spcAft>
              <a:buNone/>
            </a:pPr>
            <a:fld id="{00000000-1234-1234-1234-123412341234}" type="slidenum">
              <a:rPr lang="da"/>
              <a:t>‹#›</a:t>
            </a:fld>
            <a:endParaRPr/>
          </a:p>
        </p:txBody>
      </p:sp>
      <p:sp>
        <p:nvSpPr>
          <p:cNvPr id="205" name="Google Shape;205;g24ce9b3d4db_0_298"/>
          <p:cNvSpPr txBox="1"/>
          <p:nvPr>
            <p:ph type="title"/>
          </p:nvPr>
        </p:nvSpPr>
        <p:spPr>
          <a:xfrm>
            <a:off x="329350" y="1108375"/>
            <a:ext cx="3997500" cy="1024200"/>
          </a:xfrm>
          <a:prstGeom prst="rect">
            <a:avLst/>
          </a:prstGeom>
          <a:noFill/>
        </p:spPr>
        <p:txBody>
          <a:bodyPr anchorCtr="0" anchor="b" bIns="91425" lIns="91425" spcFirstLastPara="1" rIns="91425" wrap="square" tIns="91425">
            <a:normAutofit/>
          </a:bodyPr>
          <a:lstStyle>
            <a:lvl1pPr lvl="0" rtl="0" algn="l">
              <a:lnSpc>
                <a:spcPct val="100000"/>
              </a:lnSpc>
              <a:spcBef>
                <a:spcPts val="0"/>
              </a:spcBef>
              <a:spcAft>
                <a:spcPts val="0"/>
              </a:spcAft>
              <a:buNone/>
              <a:defRPr b="1" sz="2800">
                <a:solidFill>
                  <a:srgbClr val="212121"/>
                </a:solidFill>
              </a:defRPr>
            </a:lvl1pPr>
            <a:lvl2pPr lvl="1" rtl="0" algn="l">
              <a:lnSpc>
                <a:spcPct val="100000"/>
              </a:lnSpc>
              <a:spcBef>
                <a:spcPts val="0"/>
              </a:spcBef>
              <a:spcAft>
                <a:spcPts val="0"/>
              </a:spcAft>
              <a:buNone/>
              <a:defRPr b="1" sz="2800">
                <a:solidFill>
                  <a:srgbClr val="212121"/>
                </a:solidFill>
              </a:defRPr>
            </a:lvl2pPr>
            <a:lvl3pPr lvl="2" rtl="0" algn="l">
              <a:lnSpc>
                <a:spcPct val="100000"/>
              </a:lnSpc>
              <a:spcBef>
                <a:spcPts val="0"/>
              </a:spcBef>
              <a:spcAft>
                <a:spcPts val="0"/>
              </a:spcAft>
              <a:buNone/>
              <a:defRPr b="1" sz="2800">
                <a:solidFill>
                  <a:srgbClr val="212121"/>
                </a:solidFill>
              </a:defRPr>
            </a:lvl3pPr>
            <a:lvl4pPr lvl="3" rtl="0" algn="l">
              <a:lnSpc>
                <a:spcPct val="100000"/>
              </a:lnSpc>
              <a:spcBef>
                <a:spcPts val="0"/>
              </a:spcBef>
              <a:spcAft>
                <a:spcPts val="0"/>
              </a:spcAft>
              <a:buNone/>
              <a:defRPr b="1" sz="2800">
                <a:solidFill>
                  <a:srgbClr val="212121"/>
                </a:solidFill>
              </a:defRPr>
            </a:lvl4pPr>
            <a:lvl5pPr lvl="4" rtl="0" algn="l">
              <a:lnSpc>
                <a:spcPct val="100000"/>
              </a:lnSpc>
              <a:spcBef>
                <a:spcPts val="0"/>
              </a:spcBef>
              <a:spcAft>
                <a:spcPts val="0"/>
              </a:spcAft>
              <a:buNone/>
              <a:defRPr b="1" sz="2800">
                <a:solidFill>
                  <a:srgbClr val="212121"/>
                </a:solidFill>
              </a:defRPr>
            </a:lvl5pPr>
            <a:lvl6pPr lvl="5" rtl="0" algn="l">
              <a:lnSpc>
                <a:spcPct val="100000"/>
              </a:lnSpc>
              <a:spcBef>
                <a:spcPts val="0"/>
              </a:spcBef>
              <a:spcAft>
                <a:spcPts val="0"/>
              </a:spcAft>
              <a:buNone/>
              <a:defRPr b="1" sz="2800">
                <a:solidFill>
                  <a:srgbClr val="212121"/>
                </a:solidFill>
              </a:defRPr>
            </a:lvl6pPr>
            <a:lvl7pPr lvl="6" rtl="0" algn="l">
              <a:lnSpc>
                <a:spcPct val="100000"/>
              </a:lnSpc>
              <a:spcBef>
                <a:spcPts val="0"/>
              </a:spcBef>
              <a:spcAft>
                <a:spcPts val="0"/>
              </a:spcAft>
              <a:buNone/>
              <a:defRPr b="1" sz="2800">
                <a:solidFill>
                  <a:srgbClr val="212121"/>
                </a:solidFill>
              </a:defRPr>
            </a:lvl7pPr>
            <a:lvl8pPr lvl="7" rtl="0" algn="l">
              <a:lnSpc>
                <a:spcPct val="100000"/>
              </a:lnSpc>
              <a:spcBef>
                <a:spcPts val="0"/>
              </a:spcBef>
              <a:spcAft>
                <a:spcPts val="0"/>
              </a:spcAft>
              <a:buNone/>
              <a:defRPr b="1" sz="2800">
                <a:solidFill>
                  <a:srgbClr val="212121"/>
                </a:solidFill>
              </a:defRPr>
            </a:lvl8pPr>
            <a:lvl9pPr lvl="8" rtl="0" algn="l">
              <a:lnSpc>
                <a:spcPct val="100000"/>
              </a:lnSpc>
              <a:spcBef>
                <a:spcPts val="0"/>
              </a:spcBef>
              <a:spcAft>
                <a:spcPts val="0"/>
              </a:spcAft>
              <a:buNone/>
              <a:defRPr b="1" sz="2800">
                <a:solidFill>
                  <a:srgbClr val="212121"/>
                </a:solidFill>
              </a:defRPr>
            </a:lvl9pPr>
          </a:lstStyle>
          <a:p/>
        </p:txBody>
      </p:sp>
      <p:sp>
        <p:nvSpPr>
          <p:cNvPr id="206" name="Google Shape;206;g24ce9b3d4db_0_298"/>
          <p:cNvSpPr txBox="1"/>
          <p:nvPr>
            <p:ph idx="1" type="body"/>
          </p:nvPr>
        </p:nvSpPr>
        <p:spPr>
          <a:xfrm>
            <a:off x="329350" y="2195100"/>
            <a:ext cx="3997500" cy="1835100"/>
          </a:xfrm>
          <a:prstGeom prst="rect">
            <a:avLst/>
          </a:prstGeom>
          <a:noFill/>
        </p:spPr>
        <p:txBody>
          <a:bodyPr anchorCtr="0" anchor="t" bIns="91425" lIns="91425" spcFirstLastPara="1" rIns="91425" wrap="square" tIns="91425">
            <a:normAutofit/>
          </a:bodyPr>
          <a:lstStyle>
            <a:lvl1pPr indent="-330200" lvl="0" marL="457200" rtl="0" algn="l">
              <a:lnSpc>
                <a:spcPct val="115000"/>
              </a:lnSpc>
              <a:spcBef>
                <a:spcPts val="0"/>
              </a:spcBef>
              <a:spcAft>
                <a:spcPts val="0"/>
              </a:spcAft>
              <a:buClr>
                <a:srgbClr val="616161"/>
              </a:buClr>
              <a:buSzPts val="1600"/>
              <a:buChar char="●"/>
              <a:defRPr sz="1600">
                <a:solidFill>
                  <a:srgbClr val="616161"/>
                </a:solidFill>
              </a:defRPr>
            </a:lvl1pPr>
            <a:lvl2pPr indent="-317500" lvl="1" marL="914400" rtl="0" algn="l">
              <a:lnSpc>
                <a:spcPct val="115000"/>
              </a:lnSpc>
              <a:spcBef>
                <a:spcPts val="0"/>
              </a:spcBef>
              <a:spcAft>
                <a:spcPts val="0"/>
              </a:spcAft>
              <a:buClr>
                <a:srgbClr val="616161"/>
              </a:buClr>
              <a:buSzPts val="1400"/>
              <a:buChar char="○"/>
              <a:defRPr sz="1400">
                <a:solidFill>
                  <a:srgbClr val="616161"/>
                </a:solidFill>
              </a:defRPr>
            </a:lvl2pPr>
            <a:lvl3pPr indent="-317500" lvl="2" marL="1371600" rtl="0" algn="l">
              <a:lnSpc>
                <a:spcPct val="115000"/>
              </a:lnSpc>
              <a:spcBef>
                <a:spcPts val="0"/>
              </a:spcBef>
              <a:spcAft>
                <a:spcPts val="0"/>
              </a:spcAft>
              <a:buClr>
                <a:srgbClr val="616161"/>
              </a:buClr>
              <a:buSzPts val="1400"/>
              <a:buChar char="■"/>
              <a:defRPr sz="1400">
                <a:solidFill>
                  <a:srgbClr val="616161"/>
                </a:solidFill>
              </a:defRPr>
            </a:lvl3pPr>
            <a:lvl4pPr indent="-317500" lvl="3" marL="1828800" rtl="0" algn="l">
              <a:lnSpc>
                <a:spcPct val="115000"/>
              </a:lnSpc>
              <a:spcBef>
                <a:spcPts val="0"/>
              </a:spcBef>
              <a:spcAft>
                <a:spcPts val="0"/>
              </a:spcAft>
              <a:buClr>
                <a:srgbClr val="616161"/>
              </a:buClr>
              <a:buSzPts val="1400"/>
              <a:buChar char="●"/>
              <a:defRPr sz="1400">
                <a:solidFill>
                  <a:srgbClr val="616161"/>
                </a:solidFill>
              </a:defRPr>
            </a:lvl4pPr>
            <a:lvl5pPr indent="-317500" lvl="4" marL="2286000" rtl="0" algn="l">
              <a:lnSpc>
                <a:spcPct val="115000"/>
              </a:lnSpc>
              <a:spcBef>
                <a:spcPts val="0"/>
              </a:spcBef>
              <a:spcAft>
                <a:spcPts val="0"/>
              </a:spcAft>
              <a:buClr>
                <a:srgbClr val="616161"/>
              </a:buClr>
              <a:buSzPts val="1400"/>
              <a:buChar char="○"/>
              <a:defRPr sz="1400">
                <a:solidFill>
                  <a:srgbClr val="616161"/>
                </a:solidFill>
              </a:defRPr>
            </a:lvl5pPr>
            <a:lvl6pPr indent="-317500" lvl="5" marL="2743200" rtl="0" algn="l">
              <a:lnSpc>
                <a:spcPct val="115000"/>
              </a:lnSpc>
              <a:spcBef>
                <a:spcPts val="0"/>
              </a:spcBef>
              <a:spcAft>
                <a:spcPts val="0"/>
              </a:spcAft>
              <a:buClr>
                <a:srgbClr val="616161"/>
              </a:buClr>
              <a:buSzPts val="1400"/>
              <a:buChar char="■"/>
              <a:defRPr sz="1400">
                <a:solidFill>
                  <a:srgbClr val="616161"/>
                </a:solidFill>
              </a:defRPr>
            </a:lvl6pPr>
            <a:lvl7pPr indent="-317500" lvl="6" marL="3200400" rtl="0" algn="l">
              <a:lnSpc>
                <a:spcPct val="115000"/>
              </a:lnSpc>
              <a:spcBef>
                <a:spcPts val="0"/>
              </a:spcBef>
              <a:spcAft>
                <a:spcPts val="0"/>
              </a:spcAft>
              <a:buClr>
                <a:srgbClr val="616161"/>
              </a:buClr>
              <a:buSzPts val="1400"/>
              <a:buChar char="●"/>
              <a:defRPr sz="1400">
                <a:solidFill>
                  <a:srgbClr val="616161"/>
                </a:solidFill>
              </a:defRPr>
            </a:lvl7pPr>
            <a:lvl8pPr indent="-317500" lvl="7" marL="3657600" rtl="0" algn="l">
              <a:lnSpc>
                <a:spcPct val="115000"/>
              </a:lnSpc>
              <a:spcBef>
                <a:spcPts val="0"/>
              </a:spcBef>
              <a:spcAft>
                <a:spcPts val="0"/>
              </a:spcAft>
              <a:buClr>
                <a:srgbClr val="616161"/>
              </a:buClr>
              <a:buSzPts val="1400"/>
              <a:buChar char="○"/>
              <a:defRPr sz="1400">
                <a:solidFill>
                  <a:srgbClr val="616161"/>
                </a:solidFill>
              </a:defRPr>
            </a:lvl8pPr>
            <a:lvl9pPr indent="-317500" lvl="8" marL="4114800" rtl="0" algn="l">
              <a:lnSpc>
                <a:spcPct val="115000"/>
              </a:lnSpc>
              <a:spcBef>
                <a:spcPts val="0"/>
              </a:spcBef>
              <a:spcAft>
                <a:spcPts val="0"/>
              </a:spcAft>
              <a:buClr>
                <a:srgbClr val="616161"/>
              </a:buClr>
              <a:buSzPts val="1400"/>
              <a:buChar char="■"/>
              <a:defRPr sz="1400">
                <a:solidFill>
                  <a:srgbClr val="616161"/>
                </a:solidFill>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lpasset layout 1">
  <p:cSld name="AUTOLAYOUT_6">
    <p:bg>
      <p:bgPr>
        <a:solidFill>
          <a:srgbClr val="FFFFFF"/>
        </a:solidFill>
      </p:bgPr>
    </p:bg>
    <p:spTree>
      <p:nvGrpSpPr>
        <p:cNvPr id="34" name="Shape 34"/>
        <p:cNvGrpSpPr/>
        <p:nvPr/>
      </p:nvGrpSpPr>
      <p:grpSpPr>
        <a:xfrm>
          <a:off x="0" y="0"/>
          <a:ext cx="0" cy="0"/>
          <a:chOff x="0" y="0"/>
          <a:chExt cx="0" cy="0"/>
        </a:xfrm>
      </p:grpSpPr>
      <p:sp>
        <p:nvSpPr>
          <p:cNvPr id="35" name="Google Shape;35;p36"/>
          <p:cNvSpPr/>
          <p:nvPr/>
        </p:nvSpPr>
        <p:spPr>
          <a:xfrm>
            <a:off x="0" y="0"/>
            <a:ext cx="9144000" cy="51435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 name="Google Shape;36;p36"/>
          <p:cNvSpPr txBox="1"/>
          <p:nvPr>
            <p:ph type="title"/>
          </p:nvPr>
        </p:nvSpPr>
        <p:spPr>
          <a:xfrm>
            <a:off x="232878" y="219975"/>
            <a:ext cx="2336400" cy="9150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Clr>
                <a:srgbClr val="000000"/>
              </a:buClr>
              <a:buSzPts val="2100"/>
              <a:buNone/>
              <a:defRPr b="1" sz="2100">
                <a:solidFill>
                  <a:srgbClr val="000000"/>
                </a:solidFill>
              </a:defRPr>
            </a:lvl1pPr>
            <a:lvl2pPr lvl="1" algn="l">
              <a:lnSpc>
                <a:spcPct val="100000"/>
              </a:lnSpc>
              <a:spcBef>
                <a:spcPts val="0"/>
              </a:spcBef>
              <a:spcAft>
                <a:spcPts val="0"/>
              </a:spcAft>
              <a:buClr>
                <a:srgbClr val="000000"/>
              </a:buClr>
              <a:buSzPts val="2100"/>
              <a:buNone/>
              <a:defRPr b="1" sz="2100">
                <a:solidFill>
                  <a:srgbClr val="000000"/>
                </a:solidFill>
              </a:defRPr>
            </a:lvl2pPr>
            <a:lvl3pPr lvl="2" algn="l">
              <a:lnSpc>
                <a:spcPct val="100000"/>
              </a:lnSpc>
              <a:spcBef>
                <a:spcPts val="0"/>
              </a:spcBef>
              <a:spcAft>
                <a:spcPts val="0"/>
              </a:spcAft>
              <a:buClr>
                <a:srgbClr val="000000"/>
              </a:buClr>
              <a:buSzPts val="2100"/>
              <a:buNone/>
              <a:defRPr b="1" sz="2100">
                <a:solidFill>
                  <a:srgbClr val="000000"/>
                </a:solidFill>
              </a:defRPr>
            </a:lvl3pPr>
            <a:lvl4pPr lvl="3" algn="l">
              <a:lnSpc>
                <a:spcPct val="100000"/>
              </a:lnSpc>
              <a:spcBef>
                <a:spcPts val="0"/>
              </a:spcBef>
              <a:spcAft>
                <a:spcPts val="0"/>
              </a:spcAft>
              <a:buClr>
                <a:srgbClr val="000000"/>
              </a:buClr>
              <a:buSzPts val="2100"/>
              <a:buNone/>
              <a:defRPr b="1" sz="2100">
                <a:solidFill>
                  <a:srgbClr val="000000"/>
                </a:solidFill>
              </a:defRPr>
            </a:lvl4pPr>
            <a:lvl5pPr lvl="4" algn="l">
              <a:lnSpc>
                <a:spcPct val="100000"/>
              </a:lnSpc>
              <a:spcBef>
                <a:spcPts val="0"/>
              </a:spcBef>
              <a:spcAft>
                <a:spcPts val="0"/>
              </a:spcAft>
              <a:buClr>
                <a:srgbClr val="000000"/>
              </a:buClr>
              <a:buSzPts val="2100"/>
              <a:buNone/>
              <a:defRPr b="1" sz="2100">
                <a:solidFill>
                  <a:srgbClr val="000000"/>
                </a:solidFill>
              </a:defRPr>
            </a:lvl5pPr>
            <a:lvl6pPr lvl="5" algn="l">
              <a:lnSpc>
                <a:spcPct val="100000"/>
              </a:lnSpc>
              <a:spcBef>
                <a:spcPts val="0"/>
              </a:spcBef>
              <a:spcAft>
                <a:spcPts val="0"/>
              </a:spcAft>
              <a:buClr>
                <a:srgbClr val="000000"/>
              </a:buClr>
              <a:buSzPts val="2100"/>
              <a:buNone/>
              <a:defRPr b="1" sz="2100">
                <a:solidFill>
                  <a:srgbClr val="000000"/>
                </a:solidFill>
              </a:defRPr>
            </a:lvl6pPr>
            <a:lvl7pPr lvl="6" algn="l">
              <a:lnSpc>
                <a:spcPct val="100000"/>
              </a:lnSpc>
              <a:spcBef>
                <a:spcPts val="0"/>
              </a:spcBef>
              <a:spcAft>
                <a:spcPts val="0"/>
              </a:spcAft>
              <a:buClr>
                <a:srgbClr val="000000"/>
              </a:buClr>
              <a:buSzPts val="2100"/>
              <a:buNone/>
              <a:defRPr b="1" sz="2100">
                <a:solidFill>
                  <a:srgbClr val="000000"/>
                </a:solidFill>
              </a:defRPr>
            </a:lvl7pPr>
            <a:lvl8pPr lvl="7" algn="l">
              <a:lnSpc>
                <a:spcPct val="100000"/>
              </a:lnSpc>
              <a:spcBef>
                <a:spcPts val="0"/>
              </a:spcBef>
              <a:spcAft>
                <a:spcPts val="0"/>
              </a:spcAft>
              <a:buClr>
                <a:srgbClr val="000000"/>
              </a:buClr>
              <a:buSzPts val="2100"/>
              <a:buNone/>
              <a:defRPr b="1" sz="2100">
                <a:solidFill>
                  <a:srgbClr val="000000"/>
                </a:solidFill>
              </a:defRPr>
            </a:lvl8pPr>
            <a:lvl9pPr lvl="8" algn="l">
              <a:lnSpc>
                <a:spcPct val="100000"/>
              </a:lnSpc>
              <a:spcBef>
                <a:spcPts val="0"/>
              </a:spcBef>
              <a:spcAft>
                <a:spcPts val="0"/>
              </a:spcAft>
              <a:buClr>
                <a:srgbClr val="000000"/>
              </a:buClr>
              <a:buSzPts val="2100"/>
              <a:buNone/>
              <a:defRPr b="1" sz="2100">
                <a:solidFill>
                  <a:srgbClr val="000000"/>
                </a:solidFill>
              </a:defRPr>
            </a:lvl9pPr>
          </a:lstStyle>
          <a:p/>
        </p:txBody>
      </p:sp>
      <p:sp>
        <p:nvSpPr>
          <p:cNvPr id="37" name="Google Shape;37;p36"/>
          <p:cNvSpPr txBox="1"/>
          <p:nvPr>
            <p:ph idx="1" type="body"/>
          </p:nvPr>
        </p:nvSpPr>
        <p:spPr>
          <a:xfrm>
            <a:off x="232875" y="1290250"/>
            <a:ext cx="2336400" cy="35229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Clr>
                <a:srgbClr val="000000"/>
              </a:buClr>
              <a:buSzPts val="1400"/>
              <a:buChar char="●"/>
              <a:defRPr sz="1400">
                <a:solidFill>
                  <a:srgbClr val="000000"/>
                </a:solidFill>
              </a:defRPr>
            </a:lvl1pPr>
            <a:lvl2pPr indent="-304800" lvl="1" marL="914400" algn="l">
              <a:lnSpc>
                <a:spcPct val="115000"/>
              </a:lnSpc>
              <a:spcBef>
                <a:spcPts val="0"/>
              </a:spcBef>
              <a:spcAft>
                <a:spcPts val="0"/>
              </a:spcAft>
              <a:buClr>
                <a:srgbClr val="000000"/>
              </a:buClr>
              <a:buSzPts val="1200"/>
              <a:buChar char="○"/>
              <a:defRPr sz="1200">
                <a:solidFill>
                  <a:srgbClr val="000000"/>
                </a:solidFill>
              </a:defRPr>
            </a:lvl2pPr>
            <a:lvl3pPr indent="-304800" lvl="2" marL="1371600" algn="l">
              <a:lnSpc>
                <a:spcPct val="115000"/>
              </a:lnSpc>
              <a:spcBef>
                <a:spcPts val="0"/>
              </a:spcBef>
              <a:spcAft>
                <a:spcPts val="0"/>
              </a:spcAft>
              <a:buClr>
                <a:srgbClr val="000000"/>
              </a:buClr>
              <a:buSzPts val="1200"/>
              <a:buChar char="■"/>
              <a:defRPr sz="1200">
                <a:solidFill>
                  <a:srgbClr val="000000"/>
                </a:solidFill>
              </a:defRPr>
            </a:lvl3pPr>
            <a:lvl4pPr indent="-304800" lvl="3" marL="1828800" algn="l">
              <a:lnSpc>
                <a:spcPct val="115000"/>
              </a:lnSpc>
              <a:spcBef>
                <a:spcPts val="0"/>
              </a:spcBef>
              <a:spcAft>
                <a:spcPts val="0"/>
              </a:spcAft>
              <a:buClr>
                <a:srgbClr val="000000"/>
              </a:buClr>
              <a:buSzPts val="1200"/>
              <a:buChar char="●"/>
              <a:defRPr sz="1200">
                <a:solidFill>
                  <a:srgbClr val="000000"/>
                </a:solidFill>
              </a:defRPr>
            </a:lvl4pPr>
            <a:lvl5pPr indent="-304800" lvl="4" marL="2286000" algn="l">
              <a:lnSpc>
                <a:spcPct val="115000"/>
              </a:lnSpc>
              <a:spcBef>
                <a:spcPts val="0"/>
              </a:spcBef>
              <a:spcAft>
                <a:spcPts val="0"/>
              </a:spcAft>
              <a:buClr>
                <a:srgbClr val="000000"/>
              </a:buClr>
              <a:buSzPts val="1200"/>
              <a:buChar char="○"/>
              <a:defRPr sz="1200">
                <a:solidFill>
                  <a:srgbClr val="000000"/>
                </a:solidFill>
              </a:defRPr>
            </a:lvl5pPr>
            <a:lvl6pPr indent="-304800" lvl="5" marL="2743200" algn="l">
              <a:lnSpc>
                <a:spcPct val="115000"/>
              </a:lnSpc>
              <a:spcBef>
                <a:spcPts val="0"/>
              </a:spcBef>
              <a:spcAft>
                <a:spcPts val="0"/>
              </a:spcAft>
              <a:buClr>
                <a:srgbClr val="000000"/>
              </a:buClr>
              <a:buSzPts val="1200"/>
              <a:buChar char="■"/>
              <a:defRPr sz="1200">
                <a:solidFill>
                  <a:srgbClr val="000000"/>
                </a:solidFill>
              </a:defRPr>
            </a:lvl6pPr>
            <a:lvl7pPr indent="-304800" lvl="6" marL="3200400" algn="l">
              <a:lnSpc>
                <a:spcPct val="115000"/>
              </a:lnSpc>
              <a:spcBef>
                <a:spcPts val="0"/>
              </a:spcBef>
              <a:spcAft>
                <a:spcPts val="0"/>
              </a:spcAft>
              <a:buClr>
                <a:srgbClr val="000000"/>
              </a:buClr>
              <a:buSzPts val="1200"/>
              <a:buChar char="●"/>
              <a:defRPr sz="1200">
                <a:solidFill>
                  <a:srgbClr val="000000"/>
                </a:solidFill>
              </a:defRPr>
            </a:lvl7pPr>
            <a:lvl8pPr indent="-304800" lvl="7" marL="3657600" algn="l">
              <a:lnSpc>
                <a:spcPct val="115000"/>
              </a:lnSpc>
              <a:spcBef>
                <a:spcPts val="0"/>
              </a:spcBef>
              <a:spcAft>
                <a:spcPts val="0"/>
              </a:spcAft>
              <a:buClr>
                <a:srgbClr val="000000"/>
              </a:buClr>
              <a:buSzPts val="1200"/>
              <a:buChar char="○"/>
              <a:defRPr sz="1200">
                <a:solidFill>
                  <a:srgbClr val="000000"/>
                </a:solidFill>
              </a:defRPr>
            </a:lvl8pPr>
            <a:lvl9pPr indent="-304800" lvl="8" marL="4114800" algn="l">
              <a:lnSpc>
                <a:spcPct val="115000"/>
              </a:lnSpc>
              <a:spcBef>
                <a:spcPts val="0"/>
              </a:spcBef>
              <a:spcAft>
                <a:spcPts val="0"/>
              </a:spcAft>
              <a:buClr>
                <a:srgbClr val="000000"/>
              </a:buClr>
              <a:buSzPts val="1200"/>
              <a:buChar char="■"/>
              <a:defRPr sz="1200">
                <a:solidFill>
                  <a:srgbClr val="000000"/>
                </a:solidFill>
              </a:defRPr>
            </a:lvl9pPr>
          </a:lstStyle>
          <a:p/>
        </p:txBody>
      </p:sp>
      <p:sp>
        <p:nvSpPr>
          <p:cNvPr id="38" name="Google Shape;38;p3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rgbClr val="FFFFFF"/>
                </a:solidFill>
                <a:latin typeface="Economica"/>
                <a:ea typeface="Economica"/>
                <a:cs typeface="Economica"/>
                <a:sym typeface="Economica"/>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rgbClr val="FFFFFF"/>
                </a:solidFill>
                <a:latin typeface="Economica"/>
                <a:ea typeface="Economica"/>
                <a:cs typeface="Economica"/>
                <a:sym typeface="Economica"/>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rgbClr val="FFFFFF"/>
                </a:solidFill>
                <a:latin typeface="Economica"/>
                <a:ea typeface="Economica"/>
                <a:cs typeface="Economica"/>
                <a:sym typeface="Economica"/>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rgbClr val="FFFFFF"/>
                </a:solidFill>
                <a:latin typeface="Economica"/>
                <a:ea typeface="Economica"/>
                <a:cs typeface="Economica"/>
                <a:sym typeface="Economica"/>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rgbClr val="FFFFFF"/>
                </a:solidFill>
                <a:latin typeface="Economica"/>
                <a:ea typeface="Economica"/>
                <a:cs typeface="Economica"/>
                <a:sym typeface="Economica"/>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rgbClr val="FFFFFF"/>
                </a:solidFill>
                <a:latin typeface="Economica"/>
                <a:ea typeface="Economica"/>
                <a:cs typeface="Economica"/>
                <a:sym typeface="Economica"/>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rgbClr val="FFFFFF"/>
                </a:solidFill>
                <a:latin typeface="Economica"/>
                <a:ea typeface="Economica"/>
                <a:cs typeface="Economica"/>
                <a:sym typeface="Economica"/>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rgbClr val="FFFFFF"/>
                </a:solidFill>
                <a:latin typeface="Economica"/>
                <a:ea typeface="Economica"/>
                <a:cs typeface="Economica"/>
                <a:sym typeface="Economica"/>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rgbClr val="FFFFFF"/>
                </a:solidFill>
                <a:latin typeface="Economica"/>
                <a:ea typeface="Economica"/>
                <a:cs typeface="Economica"/>
                <a:sym typeface="Economica"/>
              </a:defRPr>
            </a:lvl9pPr>
          </a:lstStyle>
          <a:p>
            <a:pPr indent="0" lvl="0" marL="0" rtl="0" algn="r">
              <a:spcBef>
                <a:spcPts val="0"/>
              </a:spcBef>
              <a:spcAft>
                <a:spcPts val="0"/>
              </a:spcAft>
              <a:buNone/>
            </a:pPr>
            <a:fld id="{00000000-1234-1234-1234-123412341234}" type="slidenum">
              <a:rPr lang="da"/>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lpasset layout 5">
  <p:cSld name="AUTOLAYOUT_10">
    <p:bg>
      <p:bgPr>
        <a:solidFill>
          <a:srgbClr val="FFFFFF"/>
        </a:solidFill>
      </p:bgPr>
    </p:bg>
    <p:spTree>
      <p:nvGrpSpPr>
        <p:cNvPr id="39" name="Shape 39"/>
        <p:cNvGrpSpPr/>
        <p:nvPr/>
      </p:nvGrpSpPr>
      <p:grpSpPr>
        <a:xfrm>
          <a:off x="0" y="0"/>
          <a:ext cx="0" cy="0"/>
          <a:chOff x="0" y="0"/>
          <a:chExt cx="0" cy="0"/>
        </a:xfrm>
      </p:grpSpPr>
      <p:sp>
        <p:nvSpPr>
          <p:cNvPr id="40" name="Google Shape;40;p37"/>
          <p:cNvSpPr/>
          <p:nvPr/>
        </p:nvSpPr>
        <p:spPr>
          <a:xfrm>
            <a:off x="0" y="0"/>
            <a:ext cx="91440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41" name="Google Shape;41;p37"/>
          <p:cNvGrpSpPr/>
          <p:nvPr/>
        </p:nvGrpSpPr>
        <p:grpSpPr>
          <a:xfrm>
            <a:off x="2" y="4713898"/>
            <a:ext cx="3047923" cy="429600"/>
            <a:chOff x="-73" y="4713898"/>
            <a:chExt cx="3047923" cy="429600"/>
          </a:xfrm>
        </p:grpSpPr>
        <p:sp>
          <p:nvSpPr>
            <p:cNvPr id="42" name="Google Shape;42;p37"/>
            <p:cNvSpPr/>
            <p:nvPr/>
          </p:nvSpPr>
          <p:spPr>
            <a:xfrm rot="-5400000">
              <a:off x="2452050" y="4547698"/>
              <a:ext cx="429600" cy="762000"/>
            </a:xfrm>
            <a:prstGeom prst="rtTriangle">
              <a:avLst/>
            </a:prstGeom>
            <a:solidFill>
              <a:srgbClr val="EFEFE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 name="Google Shape;43;p37"/>
            <p:cNvSpPr/>
            <p:nvPr/>
          </p:nvSpPr>
          <p:spPr>
            <a:xfrm rot="-5400000">
              <a:off x="928119" y="4547698"/>
              <a:ext cx="429600" cy="762000"/>
            </a:xfrm>
            <a:prstGeom prst="rtTriangle">
              <a:avLst/>
            </a:prstGeom>
            <a:solidFill>
              <a:srgbClr val="D9D9D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 name="Google Shape;44;p37"/>
            <p:cNvSpPr/>
            <p:nvPr/>
          </p:nvSpPr>
          <p:spPr>
            <a:xfrm flipH="1" rot="5400000">
              <a:off x="1689952" y="4547698"/>
              <a:ext cx="429600" cy="762000"/>
            </a:xfrm>
            <a:prstGeom prst="rtTriangle">
              <a:avLst/>
            </a:prstGeom>
            <a:solidFill>
              <a:srgbClr val="F3F3F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 name="Google Shape;45;p37"/>
            <p:cNvSpPr/>
            <p:nvPr/>
          </p:nvSpPr>
          <p:spPr>
            <a:xfrm flipH="1" rot="5400000">
              <a:off x="166127" y="4547698"/>
              <a:ext cx="429600" cy="762000"/>
            </a:xfrm>
            <a:prstGeom prst="rtTriangle">
              <a:avLst/>
            </a:prstGeom>
            <a:solidFill>
              <a:srgbClr val="F3F3F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46" name="Google Shape;46;p37"/>
          <p:cNvSpPr/>
          <p:nvPr/>
        </p:nvSpPr>
        <p:spPr>
          <a:xfrm>
            <a:off x="3047650" y="0"/>
            <a:ext cx="60963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 name="Google Shape;47;p37"/>
          <p:cNvSpPr txBox="1"/>
          <p:nvPr>
            <p:ph type="title"/>
          </p:nvPr>
        </p:nvSpPr>
        <p:spPr>
          <a:xfrm>
            <a:off x="185350" y="352000"/>
            <a:ext cx="2683200" cy="40788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4200"/>
              <a:buNone/>
              <a:defRPr b="1" sz="3000">
                <a:solidFill>
                  <a:srgbClr val="212121"/>
                </a:solidFill>
              </a:defRPr>
            </a:lvl1pPr>
            <a:lvl2pPr lvl="1" algn="l">
              <a:lnSpc>
                <a:spcPct val="100000"/>
              </a:lnSpc>
              <a:spcBef>
                <a:spcPts val="0"/>
              </a:spcBef>
              <a:spcAft>
                <a:spcPts val="0"/>
              </a:spcAft>
              <a:buSzPts val="4200"/>
              <a:buNone/>
              <a:defRPr b="1" sz="3000">
                <a:solidFill>
                  <a:srgbClr val="212121"/>
                </a:solidFill>
              </a:defRPr>
            </a:lvl2pPr>
            <a:lvl3pPr lvl="2" algn="l">
              <a:lnSpc>
                <a:spcPct val="100000"/>
              </a:lnSpc>
              <a:spcBef>
                <a:spcPts val="0"/>
              </a:spcBef>
              <a:spcAft>
                <a:spcPts val="0"/>
              </a:spcAft>
              <a:buSzPts val="4200"/>
              <a:buNone/>
              <a:defRPr b="1" sz="3000">
                <a:solidFill>
                  <a:srgbClr val="212121"/>
                </a:solidFill>
              </a:defRPr>
            </a:lvl3pPr>
            <a:lvl4pPr lvl="3" algn="l">
              <a:lnSpc>
                <a:spcPct val="100000"/>
              </a:lnSpc>
              <a:spcBef>
                <a:spcPts val="0"/>
              </a:spcBef>
              <a:spcAft>
                <a:spcPts val="0"/>
              </a:spcAft>
              <a:buSzPts val="4200"/>
              <a:buNone/>
              <a:defRPr b="1" sz="3000">
                <a:solidFill>
                  <a:srgbClr val="212121"/>
                </a:solidFill>
              </a:defRPr>
            </a:lvl4pPr>
            <a:lvl5pPr lvl="4" algn="l">
              <a:lnSpc>
                <a:spcPct val="100000"/>
              </a:lnSpc>
              <a:spcBef>
                <a:spcPts val="0"/>
              </a:spcBef>
              <a:spcAft>
                <a:spcPts val="0"/>
              </a:spcAft>
              <a:buSzPts val="4200"/>
              <a:buNone/>
              <a:defRPr b="1" sz="3000">
                <a:solidFill>
                  <a:srgbClr val="212121"/>
                </a:solidFill>
              </a:defRPr>
            </a:lvl5pPr>
            <a:lvl6pPr lvl="5" algn="l">
              <a:lnSpc>
                <a:spcPct val="100000"/>
              </a:lnSpc>
              <a:spcBef>
                <a:spcPts val="0"/>
              </a:spcBef>
              <a:spcAft>
                <a:spcPts val="0"/>
              </a:spcAft>
              <a:buSzPts val="4200"/>
              <a:buNone/>
              <a:defRPr b="1" sz="3000">
                <a:solidFill>
                  <a:srgbClr val="212121"/>
                </a:solidFill>
              </a:defRPr>
            </a:lvl6pPr>
            <a:lvl7pPr lvl="6" algn="l">
              <a:lnSpc>
                <a:spcPct val="100000"/>
              </a:lnSpc>
              <a:spcBef>
                <a:spcPts val="0"/>
              </a:spcBef>
              <a:spcAft>
                <a:spcPts val="0"/>
              </a:spcAft>
              <a:buSzPts val="4200"/>
              <a:buNone/>
              <a:defRPr b="1" sz="3000">
                <a:solidFill>
                  <a:srgbClr val="212121"/>
                </a:solidFill>
              </a:defRPr>
            </a:lvl7pPr>
            <a:lvl8pPr lvl="7" algn="l">
              <a:lnSpc>
                <a:spcPct val="100000"/>
              </a:lnSpc>
              <a:spcBef>
                <a:spcPts val="0"/>
              </a:spcBef>
              <a:spcAft>
                <a:spcPts val="0"/>
              </a:spcAft>
              <a:buSzPts val="4200"/>
              <a:buNone/>
              <a:defRPr b="1" sz="3000">
                <a:solidFill>
                  <a:srgbClr val="212121"/>
                </a:solidFill>
              </a:defRPr>
            </a:lvl8pPr>
            <a:lvl9pPr lvl="8" algn="l">
              <a:lnSpc>
                <a:spcPct val="100000"/>
              </a:lnSpc>
              <a:spcBef>
                <a:spcPts val="0"/>
              </a:spcBef>
              <a:spcAft>
                <a:spcPts val="0"/>
              </a:spcAft>
              <a:buSzPts val="4200"/>
              <a:buNone/>
              <a:defRPr b="1" sz="3000">
                <a:solidFill>
                  <a:srgbClr val="212121"/>
                </a:solidFill>
              </a:defRPr>
            </a:lvl9pPr>
          </a:lstStyle>
          <a:p/>
        </p:txBody>
      </p:sp>
      <p:sp>
        <p:nvSpPr>
          <p:cNvPr id="48" name="Google Shape;48;p3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Economica"/>
                <a:ea typeface="Economica"/>
                <a:cs typeface="Economica"/>
                <a:sym typeface="Economica"/>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Economica"/>
                <a:ea typeface="Economica"/>
                <a:cs typeface="Economica"/>
                <a:sym typeface="Economica"/>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Economica"/>
                <a:ea typeface="Economica"/>
                <a:cs typeface="Economica"/>
                <a:sym typeface="Economica"/>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Economica"/>
                <a:ea typeface="Economica"/>
                <a:cs typeface="Economica"/>
                <a:sym typeface="Economica"/>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Economica"/>
                <a:ea typeface="Economica"/>
                <a:cs typeface="Economica"/>
                <a:sym typeface="Economica"/>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Economica"/>
                <a:ea typeface="Economica"/>
                <a:cs typeface="Economica"/>
                <a:sym typeface="Economica"/>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Economica"/>
                <a:ea typeface="Economica"/>
                <a:cs typeface="Economica"/>
                <a:sym typeface="Economica"/>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Economica"/>
                <a:ea typeface="Economica"/>
                <a:cs typeface="Economica"/>
                <a:sym typeface="Economica"/>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Economica"/>
                <a:ea typeface="Economica"/>
                <a:cs typeface="Economica"/>
                <a:sym typeface="Economica"/>
              </a:defRPr>
            </a:lvl9pPr>
          </a:lstStyle>
          <a:p>
            <a:pPr indent="0" lvl="0" marL="0" rtl="0" algn="r">
              <a:spcBef>
                <a:spcPts val="0"/>
              </a:spcBef>
              <a:spcAft>
                <a:spcPts val="0"/>
              </a:spcAft>
              <a:buNone/>
            </a:pPr>
            <a:fld id="{00000000-1234-1234-1234-123412341234}" type="slidenum">
              <a:rPr lang="da"/>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lpasset layout 4">
  <p:cSld name="AUTOLAYOUT_8">
    <p:bg>
      <p:bgPr>
        <a:solidFill>
          <a:srgbClr val="FFFFFF"/>
        </a:solidFill>
      </p:bgPr>
    </p:bg>
    <p:spTree>
      <p:nvGrpSpPr>
        <p:cNvPr id="49" name="Shape 49"/>
        <p:cNvGrpSpPr/>
        <p:nvPr/>
      </p:nvGrpSpPr>
      <p:grpSpPr>
        <a:xfrm>
          <a:off x="0" y="0"/>
          <a:ext cx="0" cy="0"/>
          <a:chOff x="0" y="0"/>
          <a:chExt cx="0" cy="0"/>
        </a:xfrm>
      </p:grpSpPr>
      <p:sp>
        <p:nvSpPr>
          <p:cNvPr id="50" name="Google Shape;50;p38"/>
          <p:cNvSpPr/>
          <p:nvPr/>
        </p:nvSpPr>
        <p:spPr>
          <a:xfrm>
            <a:off x="0" y="0"/>
            <a:ext cx="9144000" cy="51435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 name="Google Shape;51;p38"/>
          <p:cNvSpPr txBox="1"/>
          <p:nvPr>
            <p:ph type="title"/>
          </p:nvPr>
        </p:nvSpPr>
        <p:spPr>
          <a:xfrm>
            <a:off x="351600" y="2736850"/>
            <a:ext cx="3997500" cy="13896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SzPts val="4200"/>
              <a:buNone/>
              <a:defRPr b="1" sz="2800">
                <a:solidFill>
                  <a:srgbClr val="212121"/>
                </a:solidFill>
              </a:defRPr>
            </a:lvl1pPr>
            <a:lvl2pPr lvl="1" algn="l">
              <a:lnSpc>
                <a:spcPct val="100000"/>
              </a:lnSpc>
              <a:spcBef>
                <a:spcPts val="0"/>
              </a:spcBef>
              <a:spcAft>
                <a:spcPts val="0"/>
              </a:spcAft>
              <a:buSzPts val="4200"/>
              <a:buNone/>
              <a:defRPr b="1" sz="2800">
                <a:solidFill>
                  <a:srgbClr val="212121"/>
                </a:solidFill>
              </a:defRPr>
            </a:lvl2pPr>
            <a:lvl3pPr lvl="2" algn="l">
              <a:lnSpc>
                <a:spcPct val="100000"/>
              </a:lnSpc>
              <a:spcBef>
                <a:spcPts val="0"/>
              </a:spcBef>
              <a:spcAft>
                <a:spcPts val="0"/>
              </a:spcAft>
              <a:buSzPts val="4200"/>
              <a:buNone/>
              <a:defRPr b="1" sz="2800">
                <a:solidFill>
                  <a:srgbClr val="212121"/>
                </a:solidFill>
              </a:defRPr>
            </a:lvl3pPr>
            <a:lvl4pPr lvl="3" algn="l">
              <a:lnSpc>
                <a:spcPct val="100000"/>
              </a:lnSpc>
              <a:spcBef>
                <a:spcPts val="0"/>
              </a:spcBef>
              <a:spcAft>
                <a:spcPts val="0"/>
              </a:spcAft>
              <a:buSzPts val="4200"/>
              <a:buNone/>
              <a:defRPr b="1" sz="2800">
                <a:solidFill>
                  <a:srgbClr val="212121"/>
                </a:solidFill>
              </a:defRPr>
            </a:lvl4pPr>
            <a:lvl5pPr lvl="4" algn="l">
              <a:lnSpc>
                <a:spcPct val="100000"/>
              </a:lnSpc>
              <a:spcBef>
                <a:spcPts val="0"/>
              </a:spcBef>
              <a:spcAft>
                <a:spcPts val="0"/>
              </a:spcAft>
              <a:buSzPts val="4200"/>
              <a:buNone/>
              <a:defRPr b="1" sz="2800">
                <a:solidFill>
                  <a:srgbClr val="212121"/>
                </a:solidFill>
              </a:defRPr>
            </a:lvl5pPr>
            <a:lvl6pPr lvl="5" algn="l">
              <a:lnSpc>
                <a:spcPct val="100000"/>
              </a:lnSpc>
              <a:spcBef>
                <a:spcPts val="0"/>
              </a:spcBef>
              <a:spcAft>
                <a:spcPts val="0"/>
              </a:spcAft>
              <a:buSzPts val="4200"/>
              <a:buNone/>
              <a:defRPr b="1" sz="2800">
                <a:solidFill>
                  <a:srgbClr val="212121"/>
                </a:solidFill>
              </a:defRPr>
            </a:lvl6pPr>
            <a:lvl7pPr lvl="6" algn="l">
              <a:lnSpc>
                <a:spcPct val="100000"/>
              </a:lnSpc>
              <a:spcBef>
                <a:spcPts val="0"/>
              </a:spcBef>
              <a:spcAft>
                <a:spcPts val="0"/>
              </a:spcAft>
              <a:buSzPts val="4200"/>
              <a:buNone/>
              <a:defRPr b="1" sz="2800">
                <a:solidFill>
                  <a:srgbClr val="212121"/>
                </a:solidFill>
              </a:defRPr>
            </a:lvl7pPr>
            <a:lvl8pPr lvl="7" algn="l">
              <a:lnSpc>
                <a:spcPct val="100000"/>
              </a:lnSpc>
              <a:spcBef>
                <a:spcPts val="0"/>
              </a:spcBef>
              <a:spcAft>
                <a:spcPts val="0"/>
              </a:spcAft>
              <a:buSzPts val="4200"/>
              <a:buNone/>
              <a:defRPr b="1" sz="2800">
                <a:solidFill>
                  <a:srgbClr val="212121"/>
                </a:solidFill>
              </a:defRPr>
            </a:lvl8pPr>
            <a:lvl9pPr lvl="8" algn="l">
              <a:lnSpc>
                <a:spcPct val="100000"/>
              </a:lnSpc>
              <a:spcBef>
                <a:spcPts val="0"/>
              </a:spcBef>
              <a:spcAft>
                <a:spcPts val="0"/>
              </a:spcAft>
              <a:buSzPts val="4200"/>
              <a:buNone/>
              <a:defRPr b="1" sz="2800">
                <a:solidFill>
                  <a:srgbClr val="212121"/>
                </a:solidFill>
              </a:defRPr>
            </a:lvl9pPr>
          </a:lstStyle>
          <a:p/>
        </p:txBody>
      </p:sp>
      <p:sp>
        <p:nvSpPr>
          <p:cNvPr id="52" name="Google Shape;52;p3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Economica"/>
                <a:ea typeface="Economica"/>
                <a:cs typeface="Economica"/>
                <a:sym typeface="Economica"/>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Economica"/>
                <a:ea typeface="Economica"/>
                <a:cs typeface="Economica"/>
                <a:sym typeface="Economica"/>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Economica"/>
                <a:ea typeface="Economica"/>
                <a:cs typeface="Economica"/>
                <a:sym typeface="Economica"/>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Economica"/>
                <a:ea typeface="Economica"/>
                <a:cs typeface="Economica"/>
                <a:sym typeface="Economica"/>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Economica"/>
                <a:ea typeface="Economica"/>
                <a:cs typeface="Economica"/>
                <a:sym typeface="Economica"/>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Economica"/>
                <a:ea typeface="Economica"/>
                <a:cs typeface="Economica"/>
                <a:sym typeface="Economica"/>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Economica"/>
                <a:ea typeface="Economica"/>
                <a:cs typeface="Economica"/>
                <a:sym typeface="Economica"/>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Economica"/>
                <a:ea typeface="Economica"/>
                <a:cs typeface="Economica"/>
                <a:sym typeface="Economica"/>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Economica"/>
                <a:ea typeface="Economica"/>
                <a:cs typeface="Economica"/>
                <a:sym typeface="Economica"/>
              </a:defRPr>
            </a:lvl9pPr>
          </a:lstStyle>
          <a:p>
            <a:pPr indent="0" lvl="0" marL="0" rtl="0" algn="r">
              <a:spcBef>
                <a:spcPts val="0"/>
              </a:spcBef>
              <a:spcAft>
                <a:spcPts val="0"/>
              </a:spcAft>
              <a:buNone/>
            </a:pPr>
            <a:fld id="{00000000-1234-1234-1234-123412341234}" type="slidenum">
              <a:rPr lang="da"/>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lpasset layout 3">
  <p:cSld name="AUTOLAYOUT_9">
    <p:bg>
      <p:bgPr>
        <a:solidFill>
          <a:srgbClr val="FFFFFF"/>
        </a:solidFill>
      </p:bgPr>
    </p:bg>
    <p:spTree>
      <p:nvGrpSpPr>
        <p:cNvPr id="53" name="Shape 53"/>
        <p:cNvGrpSpPr/>
        <p:nvPr/>
      </p:nvGrpSpPr>
      <p:grpSpPr>
        <a:xfrm>
          <a:off x="0" y="0"/>
          <a:ext cx="0" cy="0"/>
          <a:chOff x="0" y="0"/>
          <a:chExt cx="0" cy="0"/>
        </a:xfrm>
      </p:grpSpPr>
      <p:sp>
        <p:nvSpPr>
          <p:cNvPr id="54" name="Google Shape;54;p39"/>
          <p:cNvSpPr/>
          <p:nvPr/>
        </p:nvSpPr>
        <p:spPr>
          <a:xfrm>
            <a:off x="0" y="0"/>
            <a:ext cx="9144000" cy="51435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 name="Google Shape;55;p39"/>
          <p:cNvSpPr/>
          <p:nvPr/>
        </p:nvSpPr>
        <p:spPr>
          <a:xfrm>
            <a:off x="4574400" y="0"/>
            <a:ext cx="4569600" cy="5143500"/>
          </a:xfrm>
          <a:prstGeom prst="rect">
            <a:avLst/>
          </a:prstGeom>
          <a:solidFill>
            <a:srgbClr val="EEEEE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 name="Google Shape;56;p39"/>
          <p:cNvSpPr/>
          <p:nvPr/>
        </p:nvSpPr>
        <p:spPr>
          <a:xfrm>
            <a:off x="5323050" y="555900"/>
            <a:ext cx="3075000" cy="4031700"/>
          </a:xfrm>
          <a:prstGeom prst="rect">
            <a:avLst/>
          </a:prstGeom>
          <a:solidFill>
            <a:schemeClr val="dk1"/>
          </a:solidFill>
          <a:ln cap="flat" cmpd="sng" w="9525">
            <a:solidFill>
              <a:srgbClr val="BDBDBD"/>
            </a:solidFill>
            <a:prstDash val="solid"/>
            <a:miter lim="8000"/>
            <a:headEnd len="sm" w="sm" type="none"/>
            <a:tailEnd len="sm" w="sm" type="none"/>
          </a:ln>
          <a:effectLst>
            <a:outerShdw blurRad="50800" rotWithShape="0" algn="t" dir="5400000" dist="38100">
              <a:srgbClr val="000000">
                <a:alpha val="29411"/>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 name="Google Shape;57;p39"/>
          <p:cNvSpPr txBox="1"/>
          <p:nvPr>
            <p:ph type="title"/>
          </p:nvPr>
        </p:nvSpPr>
        <p:spPr>
          <a:xfrm>
            <a:off x="291875" y="406900"/>
            <a:ext cx="3978000" cy="13887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Clr>
                <a:schemeClr val="dk1"/>
              </a:buClr>
              <a:buSzPts val="3000"/>
              <a:buNone/>
              <a:defRPr b="1" sz="3000">
                <a:solidFill>
                  <a:schemeClr val="dk1"/>
                </a:solidFill>
              </a:defRPr>
            </a:lvl1pPr>
            <a:lvl2pPr lvl="1" algn="l">
              <a:lnSpc>
                <a:spcPct val="100000"/>
              </a:lnSpc>
              <a:spcBef>
                <a:spcPts val="0"/>
              </a:spcBef>
              <a:spcAft>
                <a:spcPts val="0"/>
              </a:spcAft>
              <a:buClr>
                <a:schemeClr val="dk1"/>
              </a:buClr>
              <a:buSzPts val="3000"/>
              <a:buNone/>
              <a:defRPr b="1" sz="3000">
                <a:solidFill>
                  <a:schemeClr val="dk1"/>
                </a:solidFill>
              </a:defRPr>
            </a:lvl2pPr>
            <a:lvl3pPr lvl="2" algn="l">
              <a:lnSpc>
                <a:spcPct val="100000"/>
              </a:lnSpc>
              <a:spcBef>
                <a:spcPts val="0"/>
              </a:spcBef>
              <a:spcAft>
                <a:spcPts val="0"/>
              </a:spcAft>
              <a:buClr>
                <a:schemeClr val="dk1"/>
              </a:buClr>
              <a:buSzPts val="3000"/>
              <a:buNone/>
              <a:defRPr b="1" sz="3000">
                <a:solidFill>
                  <a:schemeClr val="dk1"/>
                </a:solidFill>
              </a:defRPr>
            </a:lvl3pPr>
            <a:lvl4pPr lvl="3" algn="l">
              <a:lnSpc>
                <a:spcPct val="100000"/>
              </a:lnSpc>
              <a:spcBef>
                <a:spcPts val="0"/>
              </a:spcBef>
              <a:spcAft>
                <a:spcPts val="0"/>
              </a:spcAft>
              <a:buClr>
                <a:schemeClr val="dk1"/>
              </a:buClr>
              <a:buSzPts val="3000"/>
              <a:buNone/>
              <a:defRPr b="1" sz="3000">
                <a:solidFill>
                  <a:schemeClr val="dk1"/>
                </a:solidFill>
              </a:defRPr>
            </a:lvl4pPr>
            <a:lvl5pPr lvl="4" algn="l">
              <a:lnSpc>
                <a:spcPct val="100000"/>
              </a:lnSpc>
              <a:spcBef>
                <a:spcPts val="0"/>
              </a:spcBef>
              <a:spcAft>
                <a:spcPts val="0"/>
              </a:spcAft>
              <a:buClr>
                <a:schemeClr val="dk1"/>
              </a:buClr>
              <a:buSzPts val="3000"/>
              <a:buNone/>
              <a:defRPr b="1" sz="3000">
                <a:solidFill>
                  <a:schemeClr val="dk1"/>
                </a:solidFill>
              </a:defRPr>
            </a:lvl5pPr>
            <a:lvl6pPr lvl="5" algn="l">
              <a:lnSpc>
                <a:spcPct val="100000"/>
              </a:lnSpc>
              <a:spcBef>
                <a:spcPts val="0"/>
              </a:spcBef>
              <a:spcAft>
                <a:spcPts val="0"/>
              </a:spcAft>
              <a:buClr>
                <a:schemeClr val="dk1"/>
              </a:buClr>
              <a:buSzPts val="3000"/>
              <a:buNone/>
              <a:defRPr b="1" sz="3000">
                <a:solidFill>
                  <a:schemeClr val="dk1"/>
                </a:solidFill>
              </a:defRPr>
            </a:lvl6pPr>
            <a:lvl7pPr lvl="6" algn="l">
              <a:lnSpc>
                <a:spcPct val="100000"/>
              </a:lnSpc>
              <a:spcBef>
                <a:spcPts val="0"/>
              </a:spcBef>
              <a:spcAft>
                <a:spcPts val="0"/>
              </a:spcAft>
              <a:buClr>
                <a:schemeClr val="dk1"/>
              </a:buClr>
              <a:buSzPts val="3000"/>
              <a:buNone/>
              <a:defRPr b="1" sz="3000">
                <a:solidFill>
                  <a:schemeClr val="dk1"/>
                </a:solidFill>
              </a:defRPr>
            </a:lvl7pPr>
            <a:lvl8pPr lvl="7" algn="l">
              <a:lnSpc>
                <a:spcPct val="100000"/>
              </a:lnSpc>
              <a:spcBef>
                <a:spcPts val="0"/>
              </a:spcBef>
              <a:spcAft>
                <a:spcPts val="0"/>
              </a:spcAft>
              <a:buClr>
                <a:schemeClr val="dk1"/>
              </a:buClr>
              <a:buSzPts val="3000"/>
              <a:buNone/>
              <a:defRPr b="1" sz="3000">
                <a:solidFill>
                  <a:schemeClr val="dk1"/>
                </a:solidFill>
              </a:defRPr>
            </a:lvl8pPr>
            <a:lvl9pPr lvl="8" algn="l">
              <a:lnSpc>
                <a:spcPct val="100000"/>
              </a:lnSpc>
              <a:spcBef>
                <a:spcPts val="0"/>
              </a:spcBef>
              <a:spcAft>
                <a:spcPts val="0"/>
              </a:spcAft>
              <a:buClr>
                <a:schemeClr val="dk1"/>
              </a:buClr>
              <a:buSzPts val="3000"/>
              <a:buNone/>
              <a:defRPr b="1" sz="3000">
                <a:solidFill>
                  <a:schemeClr val="dk1"/>
                </a:solidFill>
              </a:defRPr>
            </a:lvl9pPr>
          </a:lstStyle>
          <a:p/>
        </p:txBody>
      </p:sp>
      <p:sp>
        <p:nvSpPr>
          <p:cNvPr id="58" name="Google Shape;58;p39"/>
          <p:cNvSpPr txBox="1"/>
          <p:nvPr>
            <p:ph idx="1" type="body"/>
          </p:nvPr>
        </p:nvSpPr>
        <p:spPr>
          <a:xfrm>
            <a:off x="291950" y="1854951"/>
            <a:ext cx="3978000" cy="2577000"/>
          </a:xfrm>
          <a:prstGeom prst="rect">
            <a:avLst/>
          </a:prstGeom>
          <a:noFill/>
          <a:ln>
            <a:noFill/>
          </a:ln>
        </p:spPr>
        <p:txBody>
          <a:bodyPr anchorCtr="0" anchor="t" bIns="91425" lIns="91425" spcFirstLastPara="1" rIns="91425" wrap="square" tIns="91425">
            <a:normAutofit/>
          </a:bodyPr>
          <a:lstStyle>
            <a:lvl1pPr indent="-330200" lvl="0" marL="457200" algn="l">
              <a:lnSpc>
                <a:spcPct val="115000"/>
              </a:lnSpc>
              <a:spcBef>
                <a:spcPts val="0"/>
              </a:spcBef>
              <a:spcAft>
                <a:spcPts val="0"/>
              </a:spcAft>
              <a:buClr>
                <a:schemeClr val="dk2"/>
              </a:buClr>
              <a:buSzPts val="1600"/>
              <a:buChar char="●"/>
              <a:defRPr sz="1600">
                <a:solidFill>
                  <a:schemeClr val="dk2"/>
                </a:solidFill>
              </a:defRPr>
            </a:lvl1pPr>
            <a:lvl2pPr indent="-317500" lvl="1" marL="914400" algn="l">
              <a:lnSpc>
                <a:spcPct val="115000"/>
              </a:lnSpc>
              <a:spcBef>
                <a:spcPts val="0"/>
              </a:spcBef>
              <a:spcAft>
                <a:spcPts val="0"/>
              </a:spcAft>
              <a:buClr>
                <a:schemeClr val="dk2"/>
              </a:buClr>
              <a:buSzPts val="1400"/>
              <a:buChar char="○"/>
              <a:defRPr sz="1400">
                <a:solidFill>
                  <a:schemeClr val="dk2"/>
                </a:solidFill>
              </a:defRPr>
            </a:lvl2pPr>
            <a:lvl3pPr indent="-317500" lvl="2" marL="1371600" algn="l">
              <a:lnSpc>
                <a:spcPct val="115000"/>
              </a:lnSpc>
              <a:spcBef>
                <a:spcPts val="0"/>
              </a:spcBef>
              <a:spcAft>
                <a:spcPts val="0"/>
              </a:spcAft>
              <a:buClr>
                <a:schemeClr val="dk2"/>
              </a:buClr>
              <a:buSzPts val="1400"/>
              <a:buChar char="■"/>
              <a:defRPr sz="1400">
                <a:solidFill>
                  <a:schemeClr val="dk2"/>
                </a:solidFill>
              </a:defRPr>
            </a:lvl3pPr>
            <a:lvl4pPr indent="-317500" lvl="3" marL="1828800" algn="l">
              <a:lnSpc>
                <a:spcPct val="115000"/>
              </a:lnSpc>
              <a:spcBef>
                <a:spcPts val="0"/>
              </a:spcBef>
              <a:spcAft>
                <a:spcPts val="0"/>
              </a:spcAft>
              <a:buClr>
                <a:schemeClr val="dk2"/>
              </a:buClr>
              <a:buSzPts val="1400"/>
              <a:buChar char="●"/>
              <a:defRPr sz="1400">
                <a:solidFill>
                  <a:schemeClr val="dk2"/>
                </a:solidFill>
              </a:defRPr>
            </a:lvl4pPr>
            <a:lvl5pPr indent="-317500" lvl="4" marL="2286000" algn="l">
              <a:lnSpc>
                <a:spcPct val="115000"/>
              </a:lnSpc>
              <a:spcBef>
                <a:spcPts val="0"/>
              </a:spcBef>
              <a:spcAft>
                <a:spcPts val="0"/>
              </a:spcAft>
              <a:buClr>
                <a:schemeClr val="dk2"/>
              </a:buClr>
              <a:buSzPts val="1400"/>
              <a:buChar char="○"/>
              <a:defRPr sz="1400">
                <a:solidFill>
                  <a:schemeClr val="dk2"/>
                </a:solidFill>
              </a:defRPr>
            </a:lvl5pPr>
            <a:lvl6pPr indent="-317500" lvl="5" marL="2743200" algn="l">
              <a:lnSpc>
                <a:spcPct val="115000"/>
              </a:lnSpc>
              <a:spcBef>
                <a:spcPts val="0"/>
              </a:spcBef>
              <a:spcAft>
                <a:spcPts val="0"/>
              </a:spcAft>
              <a:buClr>
                <a:schemeClr val="dk2"/>
              </a:buClr>
              <a:buSzPts val="1400"/>
              <a:buChar char="■"/>
              <a:defRPr sz="1400">
                <a:solidFill>
                  <a:schemeClr val="dk2"/>
                </a:solidFill>
              </a:defRPr>
            </a:lvl6pPr>
            <a:lvl7pPr indent="-317500" lvl="6" marL="3200400" algn="l">
              <a:lnSpc>
                <a:spcPct val="115000"/>
              </a:lnSpc>
              <a:spcBef>
                <a:spcPts val="0"/>
              </a:spcBef>
              <a:spcAft>
                <a:spcPts val="0"/>
              </a:spcAft>
              <a:buClr>
                <a:schemeClr val="dk2"/>
              </a:buClr>
              <a:buSzPts val="1400"/>
              <a:buChar char="●"/>
              <a:defRPr sz="1400">
                <a:solidFill>
                  <a:schemeClr val="dk2"/>
                </a:solidFill>
              </a:defRPr>
            </a:lvl7pPr>
            <a:lvl8pPr indent="-317500" lvl="7" marL="3657600" algn="l">
              <a:lnSpc>
                <a:spcPct val="115000"/>
              </a:lnSpc>
              <a:spcBef>
                <a:spcPts val="0"/>
              </a:spcBef>
              <a:spcAft>
                <a:spcPts val="0"/>
              </a:spcAft>
              <a:buClr>
                <a:schemeClr val="dk2"/>
              </a:buClr>
              <a:buSzPts val="1400"/>
              <a:buChar char="○"/>
              <a:defRPr sz="1400">
                <a:solidFill>
                  <a:schemeClr val="dk2"/>
                </a:solidFill>
              </a:defRPr>
            </a:lvl8pPr>
            <a:lvl9pPr indent="-317500" lvl="8" marL="4114800" algn="l">
              <a:lnSpc>
                <a:spcPct val="115000"/>
              </a:lnSpc>
              <a:spcBef>
                <a:spcPts val="0"/>
              </a:spcBef>
              <a:spcAft>
                <a:spcPts val="0"/>
              </a:spcAft>
              <a:buClr>
                <a:schemeClr val="dk2"/>
              </a:buClr>
              <a:buSzPts val="1400"/>
              <a:buChar char="■"/>
              <a:defRPr sz="1400">
                <a:solidFill>
                  <a:schemeClr val="dk2"/>
                </a:solidFill>
              </a:defRPr>
            </a:lvl9pPr>
          </a:lstStyle>
          <a:p/>
        </p:txBody>
      </p:sp>
      <p:sp>
        <p:nvSpPr>
          <p:cNvPr id="59" name="Google Shape;59;p3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Economica"/>
                <a:ea typeface="Economica"/>
                <a:cs typeface="Economica"/>
                <a:sym typeface="Economica"/>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Economica"/>
                <a:ea typeface="Economica"/>
                <a:cs typeface="Economica"/>
                <a:sym typeface="Economica"/>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Economica"/>
                <a:ea typeface="Economica"/>
                <a:cs typeface="Economica"/>
                <a:sym typeface="Economica"/>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Economica"/>
                <a:ea typeface="Economica"/>
                <a:cs typeface="Economica"/>
                <a:sym typeface="Economica"/>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Economica"/>
                <a:ea typeface="Economica"/>
                <a:cs typeface="Economica"/>
                <a:sym typeface="Economica"/>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Economica"/>
                <a:ea typeface="Economica"/>
                <a:cs typeface="Economica"/>
                <a:sym typeface="Economica"/>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Economica"/>
                <a:ea typeface="Economica"/>
                <a:cs typeface="Economica"/>
                <a:sym typeface="Economica"/>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Economica"/>
                <a:ea typeface="Economica"/>
                <a:cs typeface="Economica"/>
                <a:sym typeface="Economica"/>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Economica"/>
                <a:ea typeface="Economica"/>
                <a:cs typeface="Economica"/>
                <a:sym typeface="Economica"/>
              </a:defRPr>
            </a:lvl9pPr>
          </a:lstStyle>
          <a:p>
            <a:pPr indent="0" lvl="0" marL="0" rtl="0" algn="r">
              <a:spcBef>
                <a:spcPts val="0"/>
              </a:spcBef>
              <a:spcAft>
                <a:spcPts val="0"/>
              </a:spcAft>
              <a:buNone/>
            </a:pPr>
            <a:fld id="{00000000-1234-1234-1234-123412341234}" type="slidenum">
              <a:rPr lang="da"/>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lpasset layout 6">
  <p:cSld name="AUTOLAYOUT_11">
    <p:bg>
      <p:bgPr>
        <a:solidFill>
          <a:srgbClr val="FFFFFF"/>
        </a:solidFill>
      </p:bgPr>
    </p:bg>
    <p:spTree>
      <p:nvGrpSpPr>
        <p:cNvPr id="60" name="Shape 60"/>
        <p:cNvGrpSpPr/>
        <p:nvPr/>
      </p:nvGrpSpPr>
      <p:grpSpPr>
        <a:xfrm>
          <a:off x="0" y="0"/>
          <a:ext cx="0" cy="0"/>
          <a:chOff x="0" y="0"/>
          <a:chExt cx="0" cy="0"/>
        </a:xfrm>
      </p:grpSpPr>
      <p:sp>
        <p:nvSpPr>
          <p:cNvPr id="61" name="Google Shape;61;p40"/>
          <p:cNvSpPr/>
          <p:nvPr/>
        </p:nvSpPr>
        <p:spPr>
          <a:xfrm>
            <a:off x="0" y="0"/>
            <a:ext cx="9144000" cy="51435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 name="Google Shape;62;p40"/>
          <p:cNvSpPr/>
          <p:nvPr/>
        </p:nvSpPr>
        <p:spPr>
          <a:xfrm>
            <a:off x="4574400" y="0"/>
            <a:ext cx="4569600" cy="5143500"/>
          </a:xfrm>
          <a:prstGeom prst="rect">
            <a:avLst/>
          </a:prstGeom>
          <a:solidFill>
            <a:srgbClr val="EEEEE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 name="Google Shape;63;p40"/>
          <p:cNvSpPr/>
          <p:nvPr/>
        </p:nvSpPr>
        <p:spPr>
          <a:xfrm>
            <a:off x="4844700" y="1040701"/>
            <a:ext cx="4031700" cy="3062100"/>
          </a:xfrm>
          <a:prstGeom prst="rect">
            <a:avLst/>
          </a:prstGeom>
          <a:solidFill>
            <a:srgbClr val="EEEEEE"/>
          </a:solidFill>
          <a:ln cap="flat" cmpd="sng" w="9525">
            <a:solidFill>
              <a:srgbClr val="BDBDBD"/>
            </a:solidFill>
            <a:prstDash val="solid"/>
            <a:miter lim="8000"/>
            <a:headEnd len="sm" w="sm" type="none"/>
            <a:tailEnd len="sm" w="sm" type="none"/>
          </a:ln>
          <a:effectLst>
            <a:outerShdw blurRad="50800" rotWithShape="0" algn="t" dir="5400000" dist="38100">
              <a:srgbClr val="000000">
                <a:alpha val="29411"/>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 name="Google Shape;64;p40"/>
          <p:cNvSpPr txBox="1"/>
          <p:nvPr>
            <p:ph type="title"/>
          </p:nvPr>
        </p:nvSpPr>
        <p:spPr>
          <a:xfrm>
            <a:off x="291875" y="406900"/>
            <a:ext cx="3978000" cy="13887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Clr>
                <a:schemeClr val="dk1"/>
              </a:buClr>
              <a:buSzPts val="3000"/>
              <a:buNone/>
              <a:defRPr b="1" sz="3000">
                <a:solidFill>
                  <a:srgbClr val="EEEEEE"/>
                </a:solidFill>
              </a:defRPr>
            </a:lvl1pPr>
            <a:lvl2pPr lvl="1" algn="l">
              <a:lnSpc>
                <a:spcPct val="100000"/>
              </a:lnSpc>
              <a:spcBef>
                <a:spcPts val="0"/>
              </a:spcBef>
              <a:spcAft>
                <a:spcPts val="0"/>
              </a:spcAft>
              <a:buClr>
                <a:schemeClr val="dk1"/>
              </a:buClr>
              <a:buSzPts val="3000"/>
              <a:buNone/>
              <a:defRPr b="1" sz="3000">
                <a:solidFill>
                  <a:srgbClr val="EEEEEE"/>
                </a:solidFill>
              </a:defRPr>
            </a:lvl2pPr>
            <a:lvl3pPr lvl="2" algn="l">
              <a:lnSpc>
                <a:spcPct val="100000"/>
              </a:lnSpc>
              <a:spcBef>
                <a:spcPts val="0"/>
              </a:spcBef>
              <a:spcAft>
                <a:spcPts val="0"/>
              </a:spcAft>
              <a:buClr>
                <a:schemeClr val="dk1"/>
              </a:buClr>
              <a:buSzPts val="3000"/>
              <a:buNone/>
              <a:defRPr b="1" sz="3000">
                <a:solidFill>
                  <a:srgbClr val="EEEEEE"/>
                </a:solidFill>
              </a:defRPr>
            </a:lvl3pPr>
            <a:lvl4pPr lvl="3" algn="l">
              <a:lnSpc>
                <a:spcPct val="100000"/>
              </a:lnSpc>
              <a:spcBef>
                <a:spcPts val="0"/>
              </a:spcBef>
              <a:spcAft>
                <a:spcPts val="0"/>
              </a:spcAft>
              <a:buClr>
                <a:schemeClr val="dk1"/>
              </a:buClr>
              <a:buSzPts val="3000"/>
              <a:buNone/>
              <a:defRPr b="1" sz="3000">
                <a:solidFill>
                  <a:srgbClr val="EEEEEE"/>
                </a:solidFill>
              </a:defRPr>
            </a:lvl4pPr>
            <a:lvl5pPr lvl="4" algn="l">
              <a:lnSpc>
                <a:spcPct val="100000"/>
              </a:lnSpc>
              <a:spcBef>
                <a:spcPts val="0"/>
              </a:spcBef>
              <a:spcAft>
                <a:spcPts val="0"/>
              </a:spcAft>
              <a:buClr>
                <a:schemeClr val="dk1"/>
              </a:buClr>
              <a:buSzPts val="3000"/>
              <a:buNone/>
              <a:defRPr b="1" sz="3000">
                <a:solidFill>
                  <a:srgbClr val="EEEEEE"/>
                </a:solidFill>
              </a:defRPr>
            </a:lvl5pPr>
            <a:lvl6pPr lvl="5" algn="l">
              <a:lnSpc>
                <a:spcPct val="100000"/>
              </a:lnSpc>
              <a:spcBef>
                <a:spcPts val="0"/>
              </a:spcBef>
              <a:spcAft>
                <a:spcPts val="0"/>
              </a:spcAft>
              <a:buClr>
                <a:schemeClr val="dk1"/>
              </a:buClr>
              <a:buSzPts val="3000"/>
              <a:buNone/>
              <a:defRPr b="1" sz="3000">
                <a:solidFill>
                  <a:srgbClr val="EEEEEE"/>
                </a:solidFill>
              </a:defRPr>
            </a:lvl6pPr>
            <a:lvl7pPr lvl="6" algn="l">
              <a:lnSpc>
                <a:spcPct val="100000"/>
              </a:lnSpc>
              <a:spcBef>
                <a:spcPts val="0"/>
              </a:spcBef>
              <a:spcAft>
                <a:spcPts val="0"/>
              </a:spcAft>
              <a:buClr>
                <a:schemeClr val="dk1"/>
              </a:buClr>
              <a:buSzPts val="3000"/>
              <a:buNone/>
              <a:defRPr b="1" sz="3000">
                <a:solidFill>
                  <a:srgbClr val="EEEEEE"/>
                </a:solidFill>
              </a:defRPr>
            </a:lvl7pPr>
            <a:lvl8pPr lvl="7" algn="l">
              <a:lnSpc>
                <a:spcPct val="100000"/>
              </a:lnSpc>
              <a:spcBef>
                <a:spcPts val="0"/>
              </a:spcBef>
              <a:spcAft>
                <a:spcPts val="0"/>
              </a:spcAft>
              <a:buClr>
                <a:schemeClr val="dk1"/>
              </a:buClr>
              <a:buSzPts val="3000"/>
              <a:buNone/>
              <a:defRPr b="1" sz="3000">
                <a:solidFill>
                  <a:srgbClr val="EEEEEE"/>
                </a:solidFill>
              </a:defRPr>
            </a:lvl8pPr>
            <a:lvl9pPr lvl="8" algn="l">
              <a:lnSpc>
                <a:spcPct val="100000"/>
              </a:lnSpc>
              <a:spcBef>
                <a:spcPts val="0"/>
              </a:spcBef>
              <a:spcAft>
                <a:spcPts val="0"/>
              </a:spcAft>
              <a:buClr>
                <a:schemeClr val="dk1"/>
              </a:buClr>
              <a:buSzPts val="3000"/>
              <a:buNone/>
              <a:defRPr b="1" sz="3000">
                <a:solidFill>
                  <a:srgbClr val="EEEEEE"/>
                </a:solidFill>
              </a:defRPr>
            </a:lvl9pPr>
          </a:lstStyle>
          <a:p/>
        </p:txBody>
      </p:sp>
      <p:sp>
        <p:nvSpPr>
          <p:cNvPr id="65" name="Google Shape;65;p40"/>
          <p:cNvSpPr txBox="1"/>
          <p:nvPr>
            <p:ph idx="1" type="body"/>
          </p:nvPr>
        </p:nvSpPr>
        <p:spPr>
          <a:xfrm>
            <a:off x="291950" y="1854951"/>
            <a:ext cx="3978000" cy="2577000"/>
          </a:xfrm>
          <a:prstGeom prst="rect">
            <a:avLst/>
          </a:prstGeom>
          <a:noFill/>
          <a:ln>
            <a:noFill/>
          </a:ln>
        </p:spPr>
        <p:txBody>
          <a:bodyPr anchorCtr="0" anchor="t" bIns="91425" lIns="91425" spcFirstLastPara="1" rIns="91425" wrap="square" tIns="91425">
            <a:normAutofit/>
          </a:bodyPr>
          <a:lstStyle>
            <a:lvl1pPr indent="-330200" lvl="0" marL="457200" algn="l">
              <a:lnSpc>
                <a:spcPct val="115000"/>
              </a:lnSpc>
              <a:spcBef>
                <a:spcPts val="0"/>
              </a:spcBef>
              <a:spcAft>
                <a:spcPts val="0"/>
              </a:spcAft>
              <a:buClr>
                <a:schemeClr val="dk2"/>
              </a:buClr>
              <a:buSzPts val="1600"/>
              <a:buChar char="●"/>
              <a:defRPr sz="1600">
                <a:solidFill>
                  <a:schemeClr val="dk2"/>
                </a:solidFill>
              </a:defRPr>
            </a:lvl1pPr>
            <a:lvl2pPr indent="-317500" lvl="1" marL="914400" algn="l">
              <a:lnSpc>
                <a:spcPct val="115000"/>
              </a:lnSpc>
              <a:spcBef>
                <a:spcPts val="0"/>
              </a:spcBef>
              <a:spcAft>
                <a:spcPts val="0"/>
              </a:spcAft>
              <a:buClr>
                <a:schemeClr val="dk2"/>
              </a:buClr>
              <a:buSzPts val="1400"/>
              <a:buChar char="○"/>
              <a:defRPr sz="1400">
                <a:solidFill>
                  <a:schemeClr val="dk2"/>
                </a:solidFill>
              </a:defRPr>
            </a:lvl2pPr>
            <a:lvl3pPr indent="-317500" lvl="2" marL="1371600" algn="l">
              <a:lnSpc>
                <a:spcPct val="115000"/>
              </a:lnSpc>
              <a:spcBef>
                <a:spcPts val="0"/>
              </a:spcBef>
              <a:spcAft>
                <a:spcPts val="0"/>
              </a:spcAft>
              <a:buClr>
                <a:schemeClr val="dk2"/>
              </a:buClr>
              <a:buSzPts val="1400"/>
              <a:buChar char="■"/>
              <a:defRPr sz="1400">
                <a:solidFill>
                  <a:schemeClr val="dk2"/>
                </a:solidFill>
              </a:defRPr>
            </a:lvl3pPr>
            <a:lvl4pPr indent="-317500" lvl="3" marL="1828800" algn="l">
              <a:lnSpc>
                <a:spcPct val="115000"/>
              </a:lnSpc>
              <a:spcBef>
                <a:spcPts val="0"/>
              </a:spcBef>
              <a:spcAft>
                <a:spcPts val="0"/>
              </a:spcAft>
              <a:buClr>
                <a:schemeClr val="dk2"/>
              </a:buClr>
              <a:buSzPts val="1400"/>
              <a:buChar char="●"/>
              <a:defRPr sz="1400">
                <a:solidFill>
                  <a:schemeClr val="dk2"/>
                </a:solidFill>
              </a:defRPr>
            </a:lvl4pPr>
            <a:lvl5pPr indent="-317500" lvl="4" marL="2286000" algn="l">
              <a:lnSpc>
                <a:spcPct val="115000"/>
              </a:lnSpc>
              <a:spcBef>
                <a:spcPts val="0"/>
              </a:spcBef>
              <a:spcAft>
                <a:spcPts val="0"/>
              </a:spcAft>
              <a:buClr>
                <a:schemeClr val="dk2"/>
              </a:buClr>
              <a:buSzPts val="1400"/>
              <a:buChar char="○"/>
              <a:defRPr sz="1400">
                <a:solidFill>
                  <a:schemeClr val="dk2"/>
                </a:solidFill>
              </a:defRPr>
            </a:lvl5pPr>
            <a:lvl6pPr indent="-317500" lvl="5" marL="2743200" algn="l">
              <a:lnSpc>
                <a:spcPct val="115000"/>
              </a:lnSpc>
              <a:spcBef>
                <a:spcPts val="0"/>
              </a:spcBef>
              <a:spcAft>
                <a:spcPts val="0"/>
              </a:spcAft>
              <a:buClr>
                <a:schemeClr val="dk2"/>
              </a:buClr>
              <a:buSzPts val="1400"/>
              <a:buChar char="■"/>
              <a:defRPr sz="1400">
                <a:solidFill>
                  <a:schemeClr val="dk2"/>
                </a:solidFill>
              </a:defRPr>
            </a:lvl6pPr>
            <a:lvl7pPr indent="-317500" lvl="6" marL="3200400" algn="l">
              <a:lnSpc>
                <a:spcPct val="115000"/>
              </a:lnSpc>
              <a:spcBef>
                <a:spcPts val="0"/>
              </a:spcBef>
              <a:spcAft>
                <a:spcPts val="0"/>
              </a:spcAft>
              <a:buClr>
                <a:schemeClr val="dk2"/>
              </a:buClr>
              <a:buSzPts val="1400"/>
              <a:buChar char="●"/>
              <a:defRPr sz="1400">
                <a:solidFill>
                  <a:schemeClr val="dk2"/>
                </a:solidFill>
              </a:defRPr>
            </a:lvl7pPr>
            <a:lvl8pPr indent="-317500" lvl="7" marL="3657600" algn="l">
              <a:lnSpc>
                <a:spcPct val="115000"/>
              </a:lnSpc>
              <a:spcBef>
                <a:spcPts val="0"/>
              </a:spcBef>
              <a:spcAft>
                <a:spcPts val="0"/>
              </a:spcAft>
              <a:buClr>
                <a:schemeClr val="dk2"/>
              </a:buClr>
              <a:buSzPts val="1400"/>
              <a:buChar char="○"/>
              <a:defRPr sz="1400">
                <a:solidFill>
                  <a:schemeClr val="dk2"/>
                </a:solidFill>
              </a:defRPr>
            </a:lvl8pPr>
            <a:lvl9pPr indent="-317500" lvl="8" marL="4114800" algn="l">
              <a:lnSpc>
                <a:spcPct val="115000"/>
              </a:lnSpc>
              <a:spcBef>
                <a:spcPts val="0"/>
              </a:spcBef>
              <a:spcAft>
                <a:spcPts val="0"/>
              </a:spcAft>
              <a:buClr>
                <a:schemeClr val="dk2"/>
              </a:buClr>
              <a:buSzPts val="1400"/>
              <a:buChar char="■"/>
              <a:defRPr sz="1400">
                <a:solidFill>
                  <a:schemeClr val="dk2"/>
                </a:solidFill>
              </a:defRPr>
            </a:lvl9pPr>
          </a:lstStyle>
          <a:p/>
        </p:txBody>
      </p:sp>
      <p:sp>
        <p:nvSpPr>
          <p:cNvPr id="66" name="Google Shape;66;p4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Economica"/>
                <a:ea typeface="Economica"/>
                <a:cs typeface="Economica"/>
                <a:sym typeface="Economica"/>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Economica"/>
                <a:ea typeface="Economica"/>
                <a:cs typeface="Economica"/>
                <a:sym typeface="Economica"/>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Economica"/>
                <a:ea typeface="Economica"/>
                <a:cs typeface="Economica"/>
                <a:sym typeface="Economica"/>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Economica"/>
                <a:ea typeface="Economica"/>
                <a:cs typeface="Economica"/>
                <a:sym typeface="Economica"/>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Economica"/>
                <a:ea typeface="Economica"/>
                <a:cs typeface="Economica"/>
                <a:sym typeface="Economica"/>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Economica"/>
                <a:ea typeface="Economica"/>
                <a:cs typeface="Economica"/>
                <a:sym typeface="Economica"/>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Economica"/>
                <a:ea typeface="Economica"/>
                <a:cs typeface="Economica"/>
                <a:sym typeface="Economica"/>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Economica"/>
                <a:ea typeface="Economica"/>
                <a:cs typeface="Economica"/>
                <a:sym typeface="Economica"/>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Economica"/>
                <a:ea typeface="Economica"/>
                <a:cs typeface="Economica"/>
                <a:sym typeface="Economica"/>
              </a:defRPr>
            </a:lvl9pPr>
          </a:lstStyle>
          <a:p>
            <a:pPr indent="0" lvl="0" marL="0" rtl="0" algn="r">
              <a:spcBef>
                <a:spcPts val="0"/>
              </a:spcBef>
              <a:spcAft>
                <a:spcPts val="0"/>
              </a:spcAft>
              <a:buNone/>
            </a:pPr>
            <a:fld id="{00000000-1234-1234-1234-123412341234}" type="slidenum">
              <a:rPr lang="da"/>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lpasset layout 7">
  <p:cSld name="AUTOLAYOUT_12">
    <p:bg>
      <p:bgPr>
        <a:solidFill>
          <a:srgbClr val="FFFFFF"/>
        </a:solidFill>
      </p:bgPr>
    </p:bg>
    <p:spTree>
      <p:nvGrpSpPr>
        <p:cNvPr id="67" name="Shape 67"/>
        <p:cNvGrpSpPr/>
        <p:nvPr/>
      </p:nvGrpSpPr>
      <p:grpSpPr>
        <a:xfrm>
          <a:off x="0" y="0"/>
          <a:ext cx="0" cy="0"/>
          <a:chOff x="0" y="0"/>
          <a:chExt cx="0" cy="0"/>
        </a:xfrm>
      </p:grpSpPr>
      <p:sp>
        <p:nvSpPr>
          <p:cNvPr id="68" name="Google Shape;68;p41"/>
          <p:cNvSpPr/>
          <p:nvPr/>
        </p:nvSpPr>
        <p:spPr>
          <a:xfrm>
            <a:off x="0" y="0"/>
            <a:ext cx="9144000" cy="5143500"/>
          </a:xfrm>
          <a:prstGeom prst="rect">
            <a:avLst/>
          </a:prstGeom>
          <a:solidFill>
            <a:srgbClr val="EEEEE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 name="Google Shape;69;p41"/>
          <p:cNvSpPr/>
          <p:nvPr/>
        </p:nvSpPr>
        <p:spPr>
          <a:xfrm>
            <a:off x="3047650" y="0"/>
            <a:ext cx="60963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 name="Google Shape;70;p41"/>
          <p:cNvSpPr/>
          <p:nvPr/>
        </p:nvSpPr>
        <p:spPr>
          <a:xfrm>
            <a:off x="205218" y="201292"/>
            <a:ext cx="408900" cy="381900"/>
          </a:xfrm>
          <a:prstGeom prst="flowChartDelay">
            <a:avLst/>
          </a:prstGeom>
          <a:solidFill>
            <a:srgbClr val="EEEEE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 name="Google Shape;71;p41"/>
          <p:cNvSpPr/>
          <p:nvPr/>
        </p:nvSpPr>
        <p:spPr>
          <a:xfrm>
            <a:off x="205218" y="201292"/>
            <a:ext cx="408900" cy="381900"/>
          </a:xfrm>
          <a:prstGeom prst="flowChartDelay">
            <a:avLst/>
          </a:prstGeom>
          <a:solidFill>
            <a:srgbClr val="FFFFFF">
              <a:alpha val="1215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 name="Google Shape;72;p41"/>
          <p:cNvSpPr/>
          <p:nvPr/>
        </p:nvSpPr>
        <p:spPr>
          <a:xfrm>
            <a:off x="100882" y="201292"/>
            <a:ext cx="408900" cy="381900"/>
          </a:xfrm>
          <a:prstGeom prst="flowChartDelay">
            <a:avLst/>
          </a:prstGeom>
          <a:solidFill>
            <a:srgbClr val="EEEEE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 name="Google Shape;73;p41"/>
          <p:cNvSpPr/>
          <p:nvPr/>
        </p:nvSpPr>
        <p:spPr>
          <a:xfrm>
            <a:off x="100882" y="201292"/>
            <a:ext cx="408900" cy="381900"/>
          </a:xfrm>
          <a:prstGeom prst="flowChartDelay">
            <a:avLst/>
          </a:prstGeom>
          <a:solidFill>
            <a:srgbClr val="FFFFFF">
              <a:alpha val="1843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 name="Google Shape;74;p41"/>
          <p:cNvSpPr/>
          <p:nvPr/>
        </p:nvSpPr>
        <p:spPr>
          <a:xfrm>
            <a:off x="319" y="201292"/>
            <a:ext cx="408900" cy="381900"/>
          </a:xfrm>
          <a:prstGeom prst="flowChartDelay">
            <a:avLst/>
          </a:prstGeom>
          <a:solidFill>
            <a:srgbClr val="EEEEE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 name="Google Shape;75;p41"/>
          <p:cNvSpPr/>
          <p:nvPr/>
        </p:nvSpPr>
        <p:spPr>
          <a:xfrm>
            <a:off x="319" y="201292"/>
            <a:ext cx="408900" cy="381900"/>
          </a:xfrm>
          <a:prstGeom prst="flowChartDelay">
            <a:avLst/>
          </a:prstGeom>
          <a:solidFill>
            <a:srgbClr val="FFFFFF">
              <a:alpha val="25098"/>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 name="Google Shape;76;p41"/>
          <p:cNvSpPr txBox="1"/>
          <p:nvPr>
            <p:ph type="title"/>
          </p:nvPr>
        </p:nvSpPr>
        <p:spPr>
          <a:xfrm>
            <a:off x="233600" y="829550"/>
            <a:ext cx="2566200" cy="8925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SzPts val="4200"/>
              <a:buNone/>
              <a:defRPr b="1" sz="2100">
                <a:solidFill>
                  <a:schemeClr val="lt1"/>
                </a:solidFill>
              </a:defRPr>
            </a:lvl1pPr>
            <a:lvl2pPr lvl="1" algn="l">
              <a:lnSpc>
                <a:spcPct val="100000"/>
              </a:lnSpc>
              <a:spcBef>
                <a:spcPts val="0"/>
              </a:spcBef>
              <a:spcAft>
                <a:spcPts val="0"/>
              </a:spcAft>
              <a:buSzPts val="4200"/>
              <a:buNone/>
              <a:defRPr b="1" sz="2100">
                <a:solidFill>
                  <a:schemeClr val="lt1"/>
                </a:solidFill>
              </a:defRPr>
            </a:lvl2pPr>
            <a:lvl3pPr lvl="2" algn="l">
              <a:lnSpc>
                <a:spcPct val="100000"/>
              </a:lnSpc>
              <a:spcBef>
                <a:spcPts val="0"/>
              </a:spcBef>
              <a:spcAft>
                <a:spcPts val="0"/>
              </a:spcAft>
              <a:buSzPts val="4200"/>
              <a:buNone/>
              <a:defRPr b="1" sz="2100">
                <a:solidFill>
                  <a:schemeClr val="lt1"/>
                </a:solidFill>
              </a:defRPr>
            </a:lvl3pPr>
            <a:lvl4pPr lvl="3" algn="l">
              <a:lnSpc>
                <a:spcPct val="100000"/>
              </a:lnSpc>
              <a:spcBef>
                <a:spcPts val="0"/>
              </a:spcBef>
              <a:spcAft>
                <a:spcPts val="0"/>
              </a:spcAft>
              <a:buSzPts val="4200"/>
              <a:buNone/>
              <a:defRPr b="1" sz="2100">
                <a:solidFill>
                  <a:schemeClr val="lt1"/>
                </a:solidFill>
              </a:defRPr>
            </a:lvl4pPr>
            <a:lvl5pPr lvl="4" algn="l">
              <a:lnSpc>
                <a:spcPct val="100000"/>
              </a:lnSpc>
              <a:spcBef>
                <a:spcPts val="0"/>
              </a:spcBef>
              <a:spcAft>
                <a:spcPts val="0"/>
              </a:spcAft>
              <a:buSzPts val="4200"/>
              <a:buNone/>
              <a:defRPr b="1" sz="2100">
                <a:solidFill>
                  <a:schemeClr val="lt1"/>
                </a:solidFill>
              </a:defRPr>
            </a:lvl5pPr>
            <a:lvl6pPr lvl="5" algn="l">
              <a:lnSpc>
                <a:spcPct val="100000"/>
              </a:lnSpc>
              <a:spcBef>
                <a:spcPts val="0"/>
              </a:spcBef>
              <a:spcAft>
                <a:spcPts val="0"/>
              </a:spcAft>
              <a:buSzPts val="4200"/>
              <a:buNone/>
              <a:defRPr b="1" sz="2100">
                <a:solidFill>
                  <a:schemeClr val="lt1"/>
                </a:solidFill>
              </a:defRPr>
            </a:lvl6pPr>
            <a:lvl7pPr lvl="6" algn="l">
              <a:lnSpc>
                <a:spcPct val="100000"/>
              </a:lnSpc>
              <a:spcBef>
                <a:spcPts val="0"/>
              </a:spcBef>
              <a:spcAft>
                <a:spcPts val="0"/>
              </a:spcAft>
              <a:buSzPts val="4200"/>
              <a:buNone/>
              <a:defRPr b="1" sz="2100">
                <a:solidFill>
                  <a:schemeClr val="lt1"/>
                </a:solidFill>
              </a:defRPr>
            </a:lvl7pPr>
            <a:lvl8pPr lvl="7" algn="l">
              <a:lnSpc>
                <a:spcPct val="100000"/>
              </a:lnSpc>
              <a:spcBef>
                <a:spcPts val="0"/>
              </a:spcBef>
              <a:spcAft>
                <a:spcPts val="0"/>
              </a:spcAft>
              <a:buSzPts val="4200"/>
              <a:buNone/>
              <a:defRPr b="1" sz="2100">
                <a:solidFill>
                  <a:schemeClr val="lt1"/>
                </a:solidFill>
              </a:defRPr>
            </a:lvl8pPr>
            <a:lvl9pPr lvl="8" algn="l">
              <a:lnSpc>
                <a:spcPct val="100000"/>
              </a:lnSpc>
              <a:spcBef>
                <a:spcPts val="0"/>
              </a:spcBef>
              <a:spcAft>
                <a:spcPts val="0"/>
              </a:spcAft>
              <a:buSzPts val="4200"/>
              <a:buNone/>
              <a:defRPr b="1" sz="2100">
                <a:solidFill>
                  <a:schemeClr val="lt1"/>
                </a:solidFill>
              </a:defRPr>
            </a:lvl9pPr>
          </a:lstStyle>
          <a:p/>
        </p:txBody>
      </p:sp>
      <p:sp>
        <p:nvSpPr>
          <p:cNvPr id="77" name="Google Shape;77;p41"/>
          <p:cNvSpPr txBox="1"/>
          <p:nvPr>
            <p:ph idx="1" type="body"/>
          </p:nvPr>
        </p:nvSpPr>
        <p:spPr>
          <a:xfrm>
            <a:off x="233600" y="1798300"/>
            <a:ext cx="2566200" cy="29772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Clr>
                <a:schemeClr val="lt1"/>
              </a:buClr>
              <a:buSzPts val="1400"/>
              <a:buChar char="●"/>
              <a:defRPr sz="1400">
                <a:solidFill>
                  <a:schemeClr val="lt1"/>
                </a:solidFill>
              </a:defRPr>
            </a:lvl1pPr>
            <a:lvl2pPr indent="-304800" lvl="1" marL="914400" algn="l">
              <a:lnSpc>
                <a:spcPct val="115000"/>
              </a:lnSpc>
              <a:spcBef>
                <a:spcPts val="0"/>
              </a:spcBef>
              <a:spcAft>
                <a:spcPts val="0"/>
              </a:spcAft>
              <a:buClr>
                <a:schemeClr val="lt1"/>
              </a:buClr>
              <a:buSzPts val="1200"/>
              <a:buChar char="○"/>
              <a:defRPr sz="1200">
                <a:solidFill>
                  <a:schemeClr val="lt1"/>
                </a:solidFill>
              </a:defRPr>
            </a:lvl2pPr>
            <a:lvl3pPr indent="-304800" lvl="2" marL="1371600" algn="l">
              <a:lnSpc>
                <a:spcPct val="115000"/>
              </a:lnSpc>
              <a:spcBef>
                <a:spcPts val="0"/>
              </a:spcBef>
              <a:spcAft>
                <a:spcPts val="0"/>
              </a:spcAft>
              <a:buClr>
                <a:schemeClr val="lt1"/>
              </a:buClr>
              <a:buSzPts val="1200"/>
              <a:buChar char="■"/>
              <a:defRPr sz="1200">
                <a:solidFill>
                  <a:schemeClr val="lt1"/>
                </a:solidFill>
              </a:defRPr>
            </a:lvl3pPr>
            <a:lvl4pPr indent="-304800" lvl="3" marL="1828800" algn="l">
              <a:lnSpc>
                <a:spcPct val="115000"/>
              </a:lnSpc>
              <a:spcBef>
                <a:spcPts val="0"/>
              </a:spcBef>
              <a:spcAft>
                <a:spcPts val="0"/>
              </a:spcAft>
              <a:buClr>
                <a:schemeClr val="lt1"/>
              </a:buClr>
              <a:buSzPts val="1200"/>
              <a:buChar char="●"/>
              <a:defRPr sz="1200">
                <a:solidFill>
                  <a:schemeClr val="lt1"/>
                </a:solidFill>
              </a:defRPr>
            </a:lvl4pPr>
            <a:lvl5pPr indent="-304800" lvl="4" marL="2286000" algn="l">
              <a:lnSpc>
                <a:spcPct val="115000"/>
              </a:lnSpc>
              <a:spcBef>
                <a:spcPts val="0"/>
              </a:spcBef>
              <a:spcAft>
                <a:spcPts val="0"/>
              </a:spcAft>
              <a:buClr>
                <a:schemeClr val="lt1"/>
              </a:buClr>
              <a:buSzPts val="1200"/>
              <a:buChar char="○"/>
              <a:defRPr sz="1200">
                <a:solidFill>
                  <a:schemeClr val="lt1"/>
                </a:solidFill>
              </a:defRPr>
            </a:lvl5pPr>
            <a:lvl6pPr indent="-304800" lvl="5" marL="2743200" algn="l">
              <a:lnSpc>
                <a:spcPct val="115000"/>
              </a:lnSpc>
              <a:spcBef>
                <a:spcPts val="0"/>
              </a:spcBef>
              <a:spcAft>
                <a:spcPts val="0"/>
              </a:spcAft>
              <a:buClr>
                <a:schemeClr val="lt1"/>
              </a:buClr>
              <a:buSzPts val="1200"/>
              <a:buChar char="■"/>
              <a:defRPr sz="1200">
                <a:solidFill>
                  <a:schemeClr val="lt1"/>
                </a:solidFill>
              </a:defRPr>
            </a:lvl6pPr>
            <a:lvl7pPr indent="-304800" lvl="6" marL="3200400" algn="l">
              <a:lnSpc>
                <a:spcPct val="115000"/>
              </a:lnSpc>
              <a:spcBef>
                <a:spcPts val="0"/>
              </a:spcBef>
              <a:spcAft>
                <a:spcPts val="0"/>
              </a:spcAft>
              <a:buClr>
                <a:schemeClr val="lt1"/>
              </a:buClr>
              <a:buSzPts val="1200"/>
              <a:buChar char="●"/>
              <a:defRPr sz="1200">
                <a:solidFill>
                  <a:schemeClr val="lt1"/>
                </a:solidFill>
              </a:defRPr>
            </a:lvl7pPr>
            <a:lvl8pPr indent="-304800" lvl="7" marL="3657600" algn="l">
              <a:lnSpc>
                <a:spcPct val="115000"/>
              </a:lnSpc>
              <a:spcBef>
                <a:spcPts val="0"/>
              </a:spcBef>
              <a:spcAft>
                <a:spcPts val="0"/>
              </a:spcAft>
              <a:buClr>
                <a:schemeClr val="lt1"/>
              </a:buClr>
              <a:buSzPts val="1200"/>
              <a:buChar char="○"/>
              <a:defRPr sz="1200">
                <a:solidFill>
                  <a:schemeClr val="lt1"/>
                </a:solidFill>
              </a:defRPr>
            </a:lvl8pPr>
            <a:lvl9pPr indent="-304800" lvl="8" marL="4114800" algn="l">
              <a:lnSpc>
                <a:spcPct val="115000"/>
              </a:lnSpc>
              <a:spcBef>
                <a:spcPts val="0"/>
              </a:spcBef>
              <a:spcAft>
                <a:spcPts val="0"/>
              </a:spcAft>
              <a:buClr>
                <a:schemeClr val="lt1"/>
              </a:buClr>
              <a:buSzPts val="1200"/>
              <a:buChar char="■"/>
              <a:defRPr sz="1200">
                <a:solidFill>
                  <a:schemeClr val="lt1"/>
                </a:solidFill>
              </a:defRPr>
            </a:lvl9pPr>
          </a:lstStyle>
          <a:p/>
        </p:txBody>
      </p:sp>
      <p:sp>
        <p:nvSpPr>
          <p:cNvPr id="78" name="Google Shape;78;p4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Economica"/>
                <a:ea typeface="Economica"/>
                <a:cs typeface="Economica"/>
                <a:sym typeface="Economica"/>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Economica"/>
                <a:ea typeface="Economica"/>
                <a:cs typeface="Economica"/>
                <a:sym typeface="Economica"/>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Economica"/>
                <a:ea typeface="Economica"/>
                <a:cs typeface="Economica"/>
                <a:sym typeface="Economica"/>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Economica"/>
                <a:ea typeface="Economica"/>
                <a:cs typeface="Economica"/>
                <a:sym typeface="Economica"/>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Economica"/>
                <a:ea typeface="Economica"/>
                <a:cs typeface="Economica"/>
                <a:sym typeface="Economica"/>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Economica"/>
                <a:ea typeface="Economica"/>
                <a:cs typeface="Economica"/>
                <a:sym typeface="Economica"/>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Economica"/>
                <a:ea typeface="Economica"/>
                <a:cs typeface="Economica"/>
                <a:sym typeface="Economica"/>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Economica"/>
                <a:ea typeface="Economica"/>
                <a:cs typeface="Economica"/>
                <a:sym typeface="Economica"/>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Economica"/>
                <a:ea typeface="Economica"/>
                <a:cs typeface="Economica"/>
                <a:sym typeface="Economica"/>
              </a:defRPr>
            </a:lvl9pPr>
          </a:lstStyle>
          <a:p>
            <a:pPr indent="0" lvl="0" marL="0" rtl="0" algn="r">
              <a:spcBef>
                <a:spcPts val="0"/>
              </a:spcBef>
              <a:spcAft>
                <a:spcPts val="0"/>
              </a:spcAft>
              <a:buNone/>
            </a:pPr>
            <a:fld id="{00000000-1234-1234-1234-123412341234}" type="slidenum">
              <a:rPr lang="da"/>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11" Type="http://schemas.openxmlformats.org/officeDocument/2006/relationships/slideLayout" Target="../slideLayouts/slideLayout11.xml"/><Relationship Id="rId22" Type="http://schemas.openxmlformats.org/officeDocument/2006/relationships/slideLayout" Target="../slideLayouts/slideLayout22.xml"/><Relationship Id="rId10" Type="http://schemas.openxmlformats.org/officeDocument/2006/relationships/slideLayout" Target="../slideLayouts/slideLayout10.xml"/><Relationship Id="rId21" Type="http://schemas.openxmlformats.org/officeDocument/2006/relationships/slideLayout" Target="../slideLayouts/slideLayout21.xml"/><Relationship Id="rId13" Type="http://schemas.openxmlformats.org/officeDocument/2006/relationships/slideLayout" Target="../slideLayouts/slideLayout13.xml"/><Relationship Id="rId24" Type="http://schemas.openxmlformats.org/officeDocument/2006/relationships/theme" Target="../theme/theme1.xml"/><Relationship Id="rId12" Type="http://schemas.openxmlformats.org/officeDocument/2006/relationships/slideLayout" Target="../slideLayouts/slideLayout12.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19" Type="http://schemas.openxmlformats.org/officeDocument/2006/relationships/slideLayout" Target="../slideLayouts/slideLayout19.xml"/><Relationship Id="rId6" Type="http://schemas.openxmlformats.org/officeDocument/2006/relationships/slideLayout" Target="../slideLayouts/slideLayout6.xml"/><Relationship Id="rId18" Type="http://schemas.openxmlformats.org/officeDocument/2006/relationships/slideLayout" Target="../slideLayouts/slideLayout18.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34.xml"/><Relationship Id="rId10" Type="http://schemas.openxmlformats.org/officeDocument/2006/relationships/slideLayout" Target="../slideLayouts/slideLayout33.xml"/><Relationship Id="rId13" Type="http://schemas.openxmlformats.org/officeDocument/2006/relationships/theme" Target="../theme/theme3.xml"/><Relationship Id="rId12" Type="http://schemas.openxmlformats.org/officeDocument/2006/relationships/slideLayout" Target="../slideLayouts/slideLayout35.xml"/><Relationship Id="rId1" Type="http://schemas.openxmlformats.org/officeDocument/2006/relationships/slideLayout" Target="../slideLayouts/slideLayout24.xml"/><Relationship Id="rId2" Type="http://schemas.openxmlformats.org/officeDocument/2006/relationships/slideLayout" Target="../slideLayouts/slideLayout25.xml"/><Relationship Id="rId3" Type="http://schemas.openxmlformats.org/officeDocument/2006/relationships/slideLayout" Target="../slideLayouts/slideLayout26.xml"/><Relationship Id="rId4" Type="http://schemas.openxmlformats.org/officeDocument/2006/relationships/slideLayout" Target="../slideLayouts/slideLayout27.xml"/><Relationship Id="rId9" Type="http://schemas.openxmlformats.org/officeDocument/2006/relationships/slideLayout" Target="../slideLayouts/slideLayout32.xml"/><Relationship Id="rId5" Type="http://schemas.openxmlformats.org/officeDocument/2006/relationships/slideLayout" Target="../slideLayouts/slideLayout28.xml"/><Relationship Id="rId6" Type="http://schemas.openxmlformats.org/officeDocument/2006/relationships/slideLayout" Target="../slideLayouts/slideLayout29.xml"/><Relationship Id="rId7" Type="http://schemas.openxmlformats.org/officeDocument/2006/relationships/slideLayout" Target="../slideLayouts/slideLayout30.xml"/><Relationship Id="rId8"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luxe">
    <p:bg>
      <p:bgPr>
        <a:solidFill>
          <a:schemeClr val="lt1"/>
        </a:solidFill>
      </p:bgPr>
    </p:bg>
    <p:spTree>
      <p:nvGrpSpPr>
        <p:cNvPr id="5" name="Shape 5"/>
        <p:cNvGrpSpPr/>
        <p:nvPr/>
      </p:nvGrpSpPr>
      <p:grpSpPr>
        <a:xfrm>
          <a:off x="0" y="0"/>
          <a:ext cx="0" cy="0"/>
          <a:chOff x="0" y="0"/>
          <a:chExt cx="0" cy="0"/>
        </a:xfrm>
      </p:grpSpPr>
      <p:sp>
        <p:nvSpPr>
          <p:cNvPr id="6" name="Google Shape;6;p32"/>
          <p:cNvSpPr txBox="1"/>
          <p:nvPr>
            <p:ph type="title"/>
          </p:nvPr>
        </p:nvSpPr>
        <p:spPr>
          <a:xfrm>
            <a:off x="311700" y="315925"/>
            <a:ext cx="8520600" cy="831300"/>
          </a:xfrm>
          <a:prstGeom prst="rect">
            <a:avLst/>
          </a:prstGeom>
          <a:noFill/>
          <a:ln>
            <a:noFill/>
          </a:ln>
        </p:spPr>
        <p:txBody>
          <a:bodyPr anchorCtr="0" anchor="b" bIns="91425" lIns="91425" spcFirstLastPara="1" rIns="91425" wrap="square" tIns="91425">
            <a:normAutofit/>
          </a:bodyPr>
          <a:lstStyle>
            <a:lvl1pPr lvl="0" marR="0" rtl="0" algn="l">
              <a:lnSpc>
                <a:spcPct val="100000"/>
              </a:lnSpc>
              <a:spcBef>
                <a:spcPts val="0"/>
              </a:spcBef>
              <a:spcAft>
                <a:spcPts val="0"/>
              </a:spcAft>
              <a:buClr>
                <a:schemeClr val="dk1"/>
              </a:buClr>
              <a:buSzPts val="4200"/>
              <a:buFont typeface="Economica"/>
              <a:buNone/>
              <a:defRPr b="0" i="0" sz="4200" u="none" cap="none" strike="noStrike">
                <a:solidFill>
                  <a:schemeClr val="dk1"/>
                </a:solidFill>
                <a:latin typeface="Economica"/>
                <a:ea typeface="Economica"/>
                <a:cs typeface="Economica"/>
                <a:sym typeface="Economica"/>
              </a:defRPr>
            </a:lvl1pPr>
            <a:lvl2pPr lvl="1" marR="0" rtl="0" algn="l">
              <a:lnSpc>
                <a:spcPct val="100000"/>
              </a:lnSpc>
              <a:spcBef>
                <a:spcPts val="0"/>
              </a:spcBef>
              <a:spcAft>
                <a:spcPts val="0"/>
              </a:spcAft>
              <a:buClr>
                <a:schemeClr val="dk1"/>
              </a:buClr>
              <a:buSzPts val="4200"/>
              <a:buFont typeface="Economica"/>
              <a:buNone/>
              <a:defRPr b="0" i="0" sz="4200" u="none" cap="none" strike="noStrike">
                <a:solidFill>
                  <a:schemeClr val="dk1"/>
                </a:solidFill>
                <a:latin typeface="Economica"/>
                <a:ea typeface="Economica"/>
                <a:cs typeface="Economica"/>
                <a:sym typeface="Economica"/>
              </a:defRPr>
            </a:lvl2pPr>
            <a:lvl3pPr lvl="2" marR="0" rtl="0" algn="l">
              <a:lnSpc>
                <a:spcPct val="100000"/>
              </a:lnSpc>
              <a:spcBef>
                <a:spcPts val="0"/>
              </a:spcBef>
              <a:spcAft>
                <a:spcPts val="0"/>
              </a:spcAft>
              <a:buClr>
                <a:schemeClr val="dk1"/>
              </a:buClr>
              <a:buSzPts val="4200"/>
              <a:buFont typeface="Economica"/>
              <a:buNone/>
              <a:defRPr b="0" i="0" sz="4200" u="none" cap="none" strike="noStrike">
                <a:solidFill>
                  <a:schemeClr val="dk1"/>
                </a:solidFill>
                <a:latin typeface="Economica"/>
                <a:ea typeface="Economica"/>
                <a:cs typeface="Economica"/>
                <a:sym typeface="Economica"/>
              </a:defRPr>
            </a:lvl3pPr>
            <a:lvl4pPr lvl="3" marR="0" rtl="0" algn="l">
              <a:lnSpc>
                <a:spcPct val="100000"/>
              </a:lnSpc>
              <a:spcBef>
                <a:spcPts val="0"/>
              </a:spcBef>
              <a:spcAft>
                <a:spcPts val="0"/>
              </a:spcAft>
              <a:buClr>
                <a:schemeClr val="dk1"/>
              </a:buClr>
              <a:buSzPts val="4200"/>
              <a:buFont typeface="Economica"/>
              <a:buNone/>
              <a:defRPr b="0" i="0" sz="4200" u="none" cap="none" strike="noStrike">
                <a:solidFill>
                  <a:schemeClr val="dk1"/>
                </a:solidFill>
                <a:latin typeface="Economica"/>
                <a:ea typeface="Economica"/>
                <a:cs typeface="Economica"/>
                <a:sym typeface="Economica"/>
              </a:defRPr>
            </a:lvl4pPr>
            <a:lvl5pPr lvl="4" marR="0" rtl="0" algn="l">
              <a:lnSpc>
                <a:spcPct val="100000"/>
              </a:lnSpc>
              <a:spcBef>
                <a:spcPts val="0"/>
              </a:spcBef>
              <a:spcAft>
                <a:spcPts val="0"/>
              </a:spcAft>
              <a:buClr>
                <a:schemeClr val="dk1"/>
              </a:buClr>
              <a:buSzPts val="4200"/>
              <a:buFont typeface="Economica"/>
              <a:buNone/>
              <a:defRPr b="0" i="0" sz="4200" u="none" cap="none" strike="noStrike">
                <a:solidFill>
                  <a:schemeClr val="dk1"/>
                </a:solidFill>
                <a:latin typeface="Economica"/>
                <a:ea typeface="Economica"/>
                <a:cs typeface="Economica"/>
                <a:sym typeface="Economica"/>
              </a:defRPr>
            </a:lvl5pPr>
            <a:lvl6pPr lvl="5" marR="0" rtl="0" algn="l">
              <a:lnSpc>
                <a:spcPct val="100000"/>
              </a:lnSpc>
              <a:spcBef>
                <a:spcPts val="0"/>
              </a:spcBef>
              <a:spcAft>
                <a:spcPts val="0"/>
              </a:spcAft>
              <a:buClr>
                <a:schemeClr val="dk1"/>
              </a:buClr>
              <a:buSzPts val="4200"/>
              <a:buFont typeface="Economica"/>
              <a:buNone/>
              <a:defRPr b="0" i="0" sz="4200" u="none" cap="none" strike="noStrike">
                <a:solidFill>
                  <a:schemeClr val="dk1"/>
                </a:solidFill>
                <a:latin typeface="Economica"/>
                <a:ea typeface="Economica"/>
                <a:cs typeface="Economica"/>
                <a:sym typeface="Economica"/>
              </a:defRPr>
            </a:lvl6pPr>
            <a:lvl7pPr lvl="6" marR="0" rtl="0" algn="l">
              <a:lnSpc>
                <a:spcPct val="100000"/>
              </a:lnSpc>
              <a:spcBef>
                <a:spcPts val="0"/>
              </a:spcBef>
              <a:spcAft>
                <a:spcPts val="0"/>
              </a:spcAft>
              <a:buClr>
                <a:schemeClr val="dk1"/>
              </a:buClr>
              <a:buSzPts val="4200"/>
              <a:buFont typeface="Economica"/>
              <a:buNone/>
              <a:defRPr b="0" i="0" sz="4200" u="none" cap="none" strike="noStrike">
                <a:solidFill>
                  <a:schemeClr val="dk1"/>
                </a:solidFill>
                <a:latin typeface="Economica"/>
                <a:ea typeface="Economica"/>
                <a:cs typeface="Economica"/>
                <a:sym typeface="Economica"/>
              </a:defRPr>
            </a:lvl7pPr>
            <a:lvl8pPr lvl="7" marR="0" rtl="0" algn="l">
              <a:lnSpc>
                <a:spcPct val="100000"/>
              </a:lnSpc>
              <a:spcBef>
                <a:spcPts val="0"/>
              </a:spcBef>
              <a:spcAft>
                <a:spcPts val="0"/>
              </a:spcAft>
              <a:buClr>
                <a:schemeClr val="dk1"/>
              </a:buClr>
              <a:buSzPts val="4200"/>
              <a:buFont typeface="Economica"/>
              <a:buNone/>
              <a:defRPr b="0" i="0" sz="4200" u="none" cap="none" strike="noStrike">
                <a:solidFill>
                  <a:schemeClr val="dk1"/>
                </a:solidFill>
                <a:latin typeface="Economica"/>
                <a:ea typeface="Economica"/>
                <a:cs typeface="Economica"/>
                <a:sym typeface="Economica"/>
              </a:defRPr>
            </a:lvl8pPr>
            <a:lvl9pPr lvl="8" marR="0" rtl="0" algn="l">
              <a:lnSpc>
                <a:spcPct val="100000"/>
              </a:lnSpc>
              <a:spcBef>
                <a:spcPts val="0"/>
              </a:spcBef>
              <a:spcAft>
                <a:spcPts val="0"/>
              </a:spcAft>
              <a:buClr>
                <a:schemeClr val="dk1"/>
              </a:buClr>
              <a:buSzPts val="4200"/>
              <a:buFont typeface="Economica"/>
              <a:buNone/>
              <a:defRPr b="0" i="0" sz="4200" u="none" cap="none" strike="noStrike">
                <a:solidFill>
                  <a:schemeClr val="dk1"/>
                </a:solidFill>
                <a:latin typeface="Economica"/>
                <a:ea typeface="Economica"/>
                <a:cs typeface="Economica"/>
                <a:sym typeface="Economica"/>
              </a:defRPr>
            </a:lvl9pPr>
          </a:lstStyle>
          <a:p/>
        </p:txBody>
      </p:sp>
      <p:sp>
        <p:nvSpPr>
          <p:cNvPr id="7" name="Google Shape;7;p32"/>
          <p:cNvSpPr txBox="1"/>
          <p:nvPr>
            <p:ph idx="1" type="body"/>
          </p:nvPr>
        </p:nvSpPr>
        <p:spPr>
          <a:xfrm>
            <a:off x="311700" y="1225225"/>
            <a:ext cx="8520600" cy="3354000"/>
          </a:xfrm>
          <a:prstGeom prst="rect">
            <a:avLst/>
          </a:prstGeom>
          <a:noFill/>
          <a:ln>
            <a:noFill/>
          </a:ln>
        </p:spPr>
        <p:txBody>
          <a:bodyPr anchorCtr="0" anchor="t" bIns="91425" lIns="91425" spcFirstLastPara="1" rIns="91425" wrap="square" tIns="91425">
            <a:normAutofit/>
          </a:bodyPr>
          <a:lstStyle>
            <a:lvl1pPr indent="-342900" lvl="0" marL="457200" marR="0" rtl="0" algn="l">
              <a:lnSpc>
                <a:spcPct val="115000"/>
              </a:lnSpc>
              <a:spcBef>
                <a:spcPts val="0"/>
              </a:spcBef>
              <a:spcAft>
                <a:spcPts val="0"/>
              </a:spcAft>
              <a:buClr>
                <a:schemeClr val="dk1"/>
              </a:buClr>
              <a:buSzPts val="1800"/>
              <a:buFont typeface="Open Sans"/>
              <a:buChar char="●"/>
              <a:defRPr b="0" i="0" sz="1800" u="none" cap="none" strike="noStrike">
                <a:solidFill>
                  <a:schemeClr val="dk1"/>
                </a:solidFill>
                <a:latin typeface="Open Sans"/>
                <a:ea typeface="Open Sans"/>
                <a:cs typeface="Open Sans"/>
                <a:sym typeface="Open Sans"/>
              </a:defRPr>
            </a:lvl1pPr>
            <a:lvl2pPr indent="-317500" lvl="1" marL="914400" marR="0" rtl="0" algn="l">
              <a:lnSpc>
                <a:spcPct val="115000"/>
              </a:lnSpc>
              <a:spcBef>
                <a:spcPts val="0"/>
              </a:spcBef>
              <a:spcAft>
                <a:spcPts val="0"/>
              </a:spcAft>
              <a:buClr>
                <a:schemeClr val="dk1"/>
              </a:buClr>
              <a:buSzPts val="1400"/>
              <a:buFont typeface="Open Sans"/>
              <a:buChar char="○"/>
              <a:defRPr b="0" i="0" sz="1400" u="none" cap="none" strike="noStrike">
                <a:solidFill>
                  <a:schemeClr val="dk1"/>
                </a:solidFill>
                <a:latin typeface="Open Sans"/>
                <a:ea typeface="Open Sans"/>
                <a:cs typeface="Open Sans"/>
                <a:sym typeface="Open Sans"/>
              </a:defRPr>
            </a:lvl2pPr>
            <a:lvl3pPr indent="-317500" lvl="2" marL="1371600" marR="0" rtl="0" algn="l">
              <a:lnSpc>
                <a:spcPct val="115000"/>
              </a:lnSpc>
              <a:spcBef>
                <a:spcPts val="0"/>
              </a:spcBef>
              <a:spcAft>
                <a:spcPts val="0"/>
              </a:spcAft>
              <a:buClr>
                <a:schemeClr val="dk1"/>
              </a:buClr>
              <a:buSzPts val="1400"/>
              <a:buFont typeface="Open Sans"/>
              <a:buChar char="■"/>
              <a:defRPr b="0" i="0" sz="1400" u="none" cap="none" strike="noStrike">
                <a:solidFill>
                  <a:schemeClr val="dk1"/>
                </a:solidFill>
                <a:latin typeface="Open Sans"/>
                <a:ea typeface="Open Sans"/>
                <a:cs typeface="Open Sans"/>
                <a:sym typeface="Open Sans"/>
              </a:defRPr>
            </a:lvl3pPr>
            <a:lvl4pPr indent="-317500" lvl="3" marL="1828800" marR="0" rtl="0" algn="l">
              <a:lnSpc>
                <a:spcPct val="115000"/>
              </a:lnSpc>
              <a:spcBef>
                <a:spcPts val="0"/>
              </a:spcBef>
              <a:spcAft>
                <a:spcPts val="0"/>
              </a:spcAft>
              <a:buClr>
                <a:schemeClr val="dk1"/>
              </a:buClr>
              <a:buSzPts val="1400"/>
              <a:buFont typeface="Open Sans"/>
              <a:buChar char="●"/>
              <a:defRPr b="0" i="0" sz="1400" u="none" cap="none" strike="noStrike">
                <a:solidFill>
                  <a:schemeClr val="dk1"/>
                </a:solidFill>
                <a:latin typeface="Open Sans"/>
                <a:ea typeface="Open Sans"/>
                <a:cs typeface="Open Sans"/>
                <a:sym typeface="Open Sans"/>
              </a:defRPr>
            </a:lvl4pPr>
            <a:lvl5pPr indent="-317500" lvl="4" marL="2286000" marR="0" rtl="0" algn="l">
              <a:lnSpc>
                <a:spcPct val="115000"/>
              </a:lnSpc>
              <a:spcBef>
                <a:spcPts val="0"/>
              </a:spcBef>
              <a:spcAft>
                <a:spcPts val="0"/>
              </a:spcAft>
              <a:buClr>
                <a:schemeClr val="dk1"/>
              </a:buClr>
              <a:buSzPts val="1400"/>
              <a:buFont typeface="Open Sans"/>
              <a:buChar char="○"/>
              <a:defRPr b="0" i="0" sz="1400" u="none" cap="none" strike="noStrike">
                <a:solidFill>
                  <a:schemeClr val="dk1"/>
                </a:solidFill>
                <a:latin typeface="Open Sans"/>
                <a:ea typeface="Open Sans"/>
                <a:cs typeface="Open Sans"/>
                <a:sym typeface="Open Sans"/>
              </a:defRPr>
            </a:lvl5pPr>
            <a:lvl6pPr indent="-317500" lvl="5" marL="2743200" marR="0" rtl="0" algn="l">
              <a:lnSpc>
                <a:spcPct val="115000"/>
              </a:lnSpc>
              <a:spcBef>
                <a:spcPts val="0"/>
              </a:spcBef>
              <a:spcAft>
                <a:spcPts val="0"/>
              </a:spcAft>
              <a:buClr>
                <a:schemeClr val="dk1"/>
              </a:buClr>
              <a:buSzPts val="1400"/>
              <a:buFont typeface="Open Sans"/>
              <a:buChar char="■"/>
              <a:defRPr b="0" i="0" sz="1400" u="none" cap="none" strike="noStrike">
                <a:solidFill>
                  <a:schemeClr val="dk1"/>
                </a:solidFill>
                <a:latin typeface="Open Sans"/>
                <a:ea typeface="Open Sans"/>
                <a:cs typeface="Open Sans"/>
                <a:sym typeface="Open Sans"/>
              </a:defRPr>
            </a:lvl6pPr>
            <a:lvl7pPr indent="-317500" lvl="6" marL="3200400" marR="0" rtl="0" algn="l">
              <a:lnSpc>
                <a:spcPct val="115000"/>
              </a:lnSpc>
              <a:spcBef>
                <a:spcPts val="0"/>
              </a:spcBef>
              <a:spcAft>
                <a:spcPts val="0"/>
              </a:spcAft>
              <a:buClr>
                <a:schemeClr val="dk1"/>
              </a:buClr>
              <a:buSzPts val="1400"/>
              <a:buFont typeface="Open Sans"/>
              <a:buChar char="●"/>
              <a:defRPr b="0" i="0" sz="1400" u="none" cap="none" strike="noStrike">
                <a:solidFill>
                  <a:schemeClr val="dk1"/>
                </a:solidFill>
                <a:latin typeface="Open Sans"/>
                <a:ea typeface="Open Sans"/>
                <a:cs typeface="Open Sans"/>
                <a:sym typeface="Open Sans"/>
              </a:defRPr>
            </a:lvl7pPr>
            <a:lvl8pPr indent="-317500" lvl="7" marL="3657600" marR="0" rtl="0" algn="l">
              <a:lnSpc>
                <a:spcPct val="115000"/>
              </a:lnSpc>
              <a:spcBef>
                <a:spcPts val="0"/>
              </a:spcBef>
              <a:spcAft>
                <a:spcPts val="0"/>
              </a:spcAft>
              <a:buClr>
                <a:schemeClr val="dk1"/>
              </a:buClr>
              <a:buSzPts val="1400"/>
              <a:buFont typeface="Open Sans"/>
              <a:buChar char="○"/>
              <a:defRPr b="0" i="0" sz="1400" u="none" cap="none" strike="noStrike">
                <a:solidFill>
                  <a:schemeClr val="dk1"/>
                </a:solidFill>
                <a:latin typeface="Open Sans"/>
                <a:ea typeface="Open Sans"/>
                <a:cs typeface="Open Sans"/>
                <a:sym typeface="Open Sans"/>
              </a:defRPr>
            </a:lvl8pPr>
            <a:lvl9pPr indent="-317500" lvl="8" marL="4114800" marR="0" rtl="0" algn="l">
              <a:lnSpc>
                <a:spcPct val="115000"/>
              </a:lnSpc>
              <a:spcBef>
                <a:spcPts val="0"/>
              </a:spcBef>
              <a:spcAft>
                <a:spcPts val="0"/>
              </a:spcAft>
              <a:buClr>
                <a:schemeClr val="dk1"/>
              </a:buClr>
              <a:buSzPts val="1400"/>
              <a:buFont typeface="Open Sans"/>
              <a:buChar char="■"/>
              <a:defRPr b="0" i="0" sz="1400" u="none" cap="none" strike="noStrike">
                <a:solidFill>
                  <a:schemeClr val="dk1"/>
                </a:solidFill>
                <a:latin typeface="Open Sans"/>
                <a:ea typeface="Open Sans"/>
                <a:cs typeface="Open Sans"/>
                <a:sym typeface="Open Sans"/>
              </a:defRPr>
            </a:lvl9pPr>
          </a:lstStyle>
          <a:p/>
        </p:txBody>
      </p:sp>
      <p:sp>
        <p:nvSpPr>
          <p:cNvPr id="8" name="Google Shape;8;p3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Economica"/>
                <a:ea typeface="Economica"/>
                <a:cs typeface="Economica"/>
                <a:sym typeface="Economica"/>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Economica"/>
                <a:ea typeface="Economica"/>
                <a:cs typeface="Economica"/>
                <a:sym typeface="Economica"/>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Economica"/>
                <a:ea typeface="Economica"/>
                <a:cs typeface="Economica"/>
                <a:sym typeface="Economica"/>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Economica"/>
                <a:ea typeface="Economica"/>
                <a:cs typeface="Economica"/>
                <a:sym typeface="Economica"/>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Economica"/>
                <a:ea typeface="Economica"/>
                <a:cs typeface="Economica"/>
                <a:sym typeface="Economica"/>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Economica"/>
                <a:ea typeface="Economica"/>
                <a:cs typeface="Economica"/>
                <a:sym typeface="Economica"/>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Economica"/>
                <a:ea typeface="Economica"/>
                <a:cs typeface="Economica"/>
                <a:sym typeface="Economica"/>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Economica"/>
                <a:ea typeface="Economica"/>
                <a:cs typeface="Economica"/>
                <a:sym typeface="Economica"/>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Economica"/>
                <a:ea typeface="Economica"/>
                <a:cs typeface="Economica"/>
                <a:sym typeface="Economica"/>
              </a:defRPr>
            </a:lvl9pPr>
          </a:lstStyle>
          <a:p>
            <a:pPr indent="0" lvl="0" marL="0" rtl="0" algn="r">
              <a:spcBef>
                <a:spcPts val="0"/>
              </a:spcBef>
              <a:spcAft>
                <a:spcPts val="0"/>
              </a:spcAft>
              <a:buNone/>
            </a:pPr>
            <a:fld id="{00000000-1234-1234-1234-123412341234}" type="slidenum">
              <a:rPr lang="da"/>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luxe">
    <p:bg>
      <p:bgPr>
        <a:solidFill>
          <a:schemeClr val="lt1"/>
        </a:solidFill>
      </p:bgPr>
    </p:bg>
    <p:spTree>
      <p:nvGrpSpPr>
        <p:cNvPr id="149" name="Shape 149"/>
        <p:cNvGrpSpPr/>
        <p:nvPr/>
      </p:nvGrpSpPr>
      <p:grpSpPr>
        <a:xfrm>
          <a:off x="0" y="0"/>
          <a:ext cx="0" cy="0"/>
          <a:chOff x="0" y="0"/>
          <a:chExt cx="0" cy="0"/>
        </a:xfrm>
      </p:grpSpPr>
      <p:sp>
        <p:nvSpPr>
          <p:cNvPr id="150" name="Google Shape;150;g24ce9b3d4db_0_166"/>
          <p:cNvSpPr txBox="1"/>
          <p:nvPr>
            <p:ph type="title"/>
          </p:nvPr>
        </p:nvSpPr>
        <p:spPr>
          <a:xfrm>
            <a:off x="311700" y="315925"/>
            <a:ext cx="8520600" cy="831300"/>
          </a:xfrm>
          <a:prstGeom prst="rect">
            <a:avLst/>
          </a:prstGeom>
          <a:noFill/>
          <a:ln>
            <a:noFill/>
          </a:ln>
        </p:spPr>
        <p:txBody>
          <a:bodyPr anchorCtr="0" anchor="b" bIns="91425" lIns="91425" spcFirstLastPara="1" rIns="91425" wrap="square" tIns="91425">
            <a:normAutofit/>
          </a:bodyPr>
          <a:lstStyle>
            <a:lvl1pPr lvl="0" rtl="0">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1pPr>
            <a:lvl2pPr lvl="1" rtl="0">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2pPr>
            <a:lvl3pPr lvl="2" rtl="0">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3pPr>
            <a:lvl4pPr lvl="3" rtl="0">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4pPr>
            <a:lvl5pPr lvl="4" rtl="0">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5pPr>
            <a:lvl6pPr lvl="5" rtl="0">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6pPr>
            <a:lvl7pPr lvl="6" rtl="0">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7pPr>
            <a:lvl8pPr lvl="7" rtl="0">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8pPr>
            <a:lvl9pPr lvl="8" rtl="0">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9pPr>
          </a:lstStyle>
          <a:p/>
        </p:txBody>
      </p:sp>
      <p:sp>
        <p:nvSpPr>
          <p:cNvPr id="151" name="Google Shape;151;g24ce9b3d4db_0_166"/>
          <p:cNvSpPr txBox="1"/>
          <p:nvPr>
            <p:ph idx="1" type="body"/>
          </p:nvPr>
        </p:nvSpPr>
        <p:spPr>
          <a:xfrm>
            <a:off x="311700" y="1225225"/>
            <a:ext cx="8520600" cy="3354000"/>
          </a:xfrm>
          <a:prstGeom prst="rect">
            <a:avLst/>
          </a:prstGeom>
          <a:noFill/>
          <a:ln>
            <a:noFill/>
          </a:ln>
        </p:spPr>
        <p:txBody>
          <a:bodyPr anchorCtr="0" anchor="t" bIns="91425" lIns="91425" spcFirstLastPara="1" rIns="91425" wrap="square" tIns="91425">
            <a:normAutofit/>
          </a:bodyPr>
          <a:lstStyle>
            <a:lvl1pPr indent="-342900" lvl="0" marL="457200" rtl="0">
              <a:lnSpc>
                <a:spcPct val="115000"/>
              </a:lnSpc>
              <a:spcBef>
                <a:spcPts val="0"/>
              </a:spcBef>
              <a:spcAft>
                <a:spcPts val="0"/>
              </a:spcAft>
              <a:buClr>
                <a:schemeClr val="dk1"/>
              </a:buClr>
              <a:buSzPts val="1800"/>
              <a:buFont typeface="Open Sans"/>
              <a:buChar char="●"/>
              <a:defRPr sz="1800">
                <a:solidFill>
                  <a:schemeClr val="dk1"/>
                </a:solidFill>
                <a:latin typeface="Open Sans"/>
                <a:ea typeface="Open Sans"/>
                <a:cs typeface="Open Sans"/>
                <a:sym typeface="Open Sans"/>
              </a:defRPr>
            </a:lvl1pPr>
            <a:lvl2pPr indent="-317500" lvl="1" marL="914400" rtl="0">
              <a:lnSpc>
                <a:spcPct val="115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2pPr>
            <a:lvl3pPr indent="-317500" lvl="2" marL="1371600" rtl="0">
              <a:lnSpc>
                <a:spcPct val="115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3pPr>
            <a:lvl4pPr indent="-317500" lvl="3" marL="1828800" rtl="0">
              <a:lnSpc>
                <a:spcPct val="115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4pPr>
            <a:lvl5pPr indent="-317500" lvl="4" marL="2286000" rtl="0">
              <a:lnSpc>
                <a:spcPct val="115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5pPr>
            <a:lvl6pPr indent="-317500" lvl="5" marL="2743200" rtl="0">
              <a:lnSpc>
                <a:spcPct val="115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6pPr>
            <a:lvl7pPr indent="-317500" lvl="6" marL="3200400" rtl="0">
              <a:lnSpc>
                <a:spcPct val="115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7pPr>
            <a:lvl8pPr indent="-317500" lvl="7" marL="3657600" rtl="0">
              <a:lnSpc>
                <a:spcPct val="115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8pPr>
            <a:lvl9pPr indent="-317500" lvl="8" marL="4114800" rtl="0">
              <a:lnSpc>
                <a:spcPct val="115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9pPr>
          </a:lstStyle>
          <a:p/>
        </p:txBody>
      </p:sp>
      <p:sp>
        <p:nvSpPr>
          <p:cNvPr id="152" name="Google Shape;152;g24ce9b3d4db_0_16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rtl="0" algn="r">
              <a:buNone/>
              <a:defRPr sz="1000">
                <a:solidFill>
                  <a:schemeClr val="dk1"/>
                </a:solidFill>
                <a:latin typeface="Economica"/>
                <a:ea typeface="Economica"/>
                <a:cs typeface="Economica"/>
                <a:sym typeface="Economica"/>
              </a:defRPr>
            </a:lvl1pPr>
            <a:lvl2pPr lvl="1" rtl="0" algn="r">
              <a:buNone/>
              <a:defRPr sz="1000">
                <a:solidFill>
                  <a:schemeClr val="dk1"/>
                </a:solidFill>
                <a:latin typeface="Economica"/>
                <a:ea typeface="Economica"/>
                <a:cs typeface="Economica"/>
                <a:sym typeface="Economica"/>
              </a:defRPr>
            </a:lvl2pPr>
            <a:lvl3pPr lvl="2" rtl="0" algn="r">
              <a:buNone/>
              <a:defRPr sz="1000">
                <a:solidFill>
                  <a:schemeClr val="dk1"/>
                </a:solidFill>
                <a:latin typeface="Economica"/>
                <a:ea typeface="Economica"/>
                <a:cs typeface="Economica"/>
                <a:sym typeface="Economica"/>
              </a:defRPr>
            </a:lvl3pPr>
            <a:lvl4pPr lvl="3" rtl="0" algn="r">
              <a:buNone/>
              <a:defRPr sz="1000">
                <a:solidFill>
                  <a:schemeClr val="dk1"/>
                </a:solidFill>
                <a:latin typeface="Economica"/>
                <a:ea typeface="Economica"/>
                <a:cs typeface="Economica"/>
                <a:sym typeface="Economica"/>
              </a:defRPr>
            </a:lvl4pPr>
            <a:lvl5pPr lvl="4" rtl="0" algn="r">
              <a:buNone/>
              <a:defRPr sz="1000">
                <a:solidFill>
                  <a:schemeClr val="dk1"/>
                </a:solidFill>
                <a:latin typeface="Economica"/>
                <a:ea typeface="Economica"/>
                <a:cs typeface="Economica"/>
                <a:sym typeface="Economica"/>
              </a:defRPr>
            </a:lvl5pPr>
            <a:lvl6pPr lvl="5" rtl="0" algn="r">
              <a:buNone/>
              <a:defRPr sz="1000">
                <a:solidFill>
                  <a:schemeClr val="dk1"/>
                </a:solidFill>
                <a:latin typeface="Economica"/>
                <a:ea typeface="Economica"/>
                <a:cs typeface="Economica"/>
                <a:sym typeface="Economica"/>
              </a:defRPr>
            </a:lvl6pPr>
            <a:lvl7pPr lvl="6" rtl="0" algn="r">
              <a:buNone/>
              <a:defRPr sz="1000">
                <a:solidFill>
                  <a:schemeClr val="dk1"/>
                </a:solidFill>
                <a:latin typeface="Economica"/>
                <a:ea typeface="Economica"/>
                <a:cs typeface="Economica"/>
                <a:sym typeface="Economica"/>
              </a:defRPr>
            </a:lvl7pPr>
            <a:lvl8pPr lvl="7" rtl="0" algn="r">
              <a:buNone/>
              <a:defRPr sz="1000">
                <a:solidFill>
                  <a:schemeClr val="dk1"/>
                </a:solidFill>
                <a:latin typeface="Economica"/>
                <a:ea typeface="Economica"/>
                <a:cs typeface="Economica"/>
                <a:sym typeface="Economica"/>
              </a:defRPr>
            </a:lvl8pPr>
            <a:lvl9pPr lvl="8" rtl="0" algn="r">
              <a:buNone/>
              <a:defRPr sz="1000">
                <a:solidFill>
                  <a:schemeClr val="dk1"/>
                </a:solidFill>
                <a:latin typeface="Economica"/>
                <a:ea typeface="Economica"/>
                <a:cs typeface="Economica"/>
                <a:sym typeface="Economica"/>
              </a:defRPr>
            </a:lvl9pPr>
          </a:lstStyle>
          <a:p>
            <a:pPr indent="0" lvl="0" marL="0" rtl="0" algn="r">
              <a:spcBef>
                <a:spcPts val="0"/>
              </a:spcBef>
              <a:spcAft>
                <a:spcPts val="0"/>
              </a:spcAft>
              <a:buNone/>
            </a:pPr>
            <a:fld id="{00000000-1234-1234-1234-123412341234}" type="slidenum">
              <a:rPr lang="da"/>
              <a:t>‹#›</a:t>
            </a:fld>
            <a:endParaRPr/>
          </a:p>
        </p:txBody>
      </p:sp>
    </p:spTree>
  </p:cSld>
  <p:clrMap accent1="accent1" accent2="accent2" accent3="accent3" accent4="accent4" accent5="accent5" accent6="accent6" bg1="lt1" bg2="dk2" tx1="dk1" tx2="lt2" folHlink="folHlink" hlink="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0.xml"/><Relationship Id="rId3" Type="http://schemas.openxmlformats.org/officeDocument/2006/relationships/image" Target="../media/image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1.xml"/><Relationship Id="rId3" Type="http://schemas.openxmlformats.org/officeDocument/2006/relationships/image" Target="../media/image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2.xml"/><Relationship Id="rId3" Type="http://schemas.openxmlformats.org/officeDocument/2006/relationships/image" Target="../media/image1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3.xml"/><Relationship Id="rId3" Type="http://schemas.openxmlformats.org/officeDocument/2006/relationships/image" Target="../media/image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5.xml"/><Relationship Id="rId3" Type="http://schemas.openxmlformats.org/officeDocument/2006/relationships/image" Target="../media/image1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16.xml"/><Relationship Id="rId3" Type="http://schemas.openxmlformats.org/officeDocument/2006/relationships/image" Target="../media/image29.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17.xml"/><Relationship Id="rId3" Type="http://schemas.openxmlformats.org/officeDocument/2006/relationships/image" Target="../media/image26.jpg"/><Relationship Id="rId4" Type="http://schemas.openxmlformats.org/officeDocument/2006/relationships/image" Target="../media/image28.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18.xml"/><Relationship Id="rId3" Type="http://schemas.openxmlformats.org/officeDocument/2006/relationships/image" Target="../media/image34.jpg"/><Relationship Id="rId4" Type="http://schemas.openxmlformats.org/officeDocument/2006/relationships/image" Target="../media/image31.jpg"/><Relationship Id="rId5" Type="http://schemas.openxmlformats.org/officeDocument/2006/relationships/image" Target="../media/image28.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0.xml"/><Relationship Id="rId3" Type="http://schemas.openxmlformats.org/officeDocument/2006/relationships/image" Target="../media/image13.png"/><Relationship Id="rId4" Type="http://schemas.openxmlformats.org/officeDocument/2006/relationships/image" Target="../media/image17.png"/><Relationship Id="rId5" Type="http://schemas.openxmlformats.org/officeDocument/2006/relationships/image" Target="../media/image1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2.xml"/><Relationship Id="rId3" Type="http://schemas.openxmlformats.org/officeDocument/2006/relationships/image" Target="../media/image1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3.xml"/><Relationship Id="rId3" Type="http://schemas.openxmlformats.org/officeDocument/2006/relationships/image" Target="../media/image17.png"/><Relationship Id="rId4" Type="http://schemas.openxmlformats.org/officeDocument/2006/relationships/image" Target="../media/image1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4.xml"/><Relationship Id="rId3" Type="http://schemas.openxmlformats.org/officeDocument/2006/relationships/image" Target="../media/image19.png"/><Relationship Id="rId4" Type="http://schemas.openxmlformats.org/officeDocument/2006/relationships/image" Target="../media/image21.png"/><Relationship Id="rId5" Type="http://schemas.openxmlformats.org/officeDocument/2006/relationships/image" Target="../media/image18.png"/><Relationship Id="rId6" Type="http://schemas.openxmlformats.org/officeDocument/2006/relationships/image" Target="../media/image1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6.xml"/><Relationship Id="rId3" Type="http://schemas.openxmlformats.org/officeDocument/2006/relationships/image" Target="../media/image16.png"/><Relationship Id="rId4" Type="http://schemas.openxmlformats.org/officeDocument/2006/relationships/image" Target="../media/image1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7.xml"/><Relationship Id="rId3" Type="http://schemas.openxmlformats.org/officeDocument/2006/relationships/image" Target="../media/image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9.xml"/><Relationship Id="rId3" Type="http://schemas.openxmlformats.org/officeDocument/2006/relationships/image" Target="../media/image2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0.xml"/><Relationship Id="rId3" Type="http://schemas.openxmlformats.org/officeDocument/2006/relationships/image" Target="../media/image22.png"/><Relationship Id="rId4" Type="http://schemas.openxmlformats.org/officeDocument/2006/relationships/image" Target="../media/image2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1.xml"/><Relationship Id="rId3" Type="http://schemas.openxmlformats.org/officeDocument/2006/relationships/image" Target="../media/image22.png"/><Relationship Id="rId4" Type="http://schemas.openxmlformats.org/officeDocument/2006/relationships/hyperlink" Target="https://ceed-microbit-dashboard.web.app/" TargetMode="Externa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2.xml"/><Relationship Id="rId3" Type="http://schemas.openxmlformats.org/officeDocument/2006/relationships/image" Target="../media/image19.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4.xml"/><Relationship Id="rId3" Type="http://schemas.openxmlformats.org/officeDocument/2006/relationships/image" Target="../media/image27.png"/><Relationship Id="rId4" Type="http://schemas.openxmlformats.org/officeDocument/2006/relationships/image" Target="../media/image33.png"/><Relationship Id="rId5" Type="http://schemas.openxmlformats.org/officeDocument/2006/relationships/image" Target="../media/image35.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5.xml"/><Relationship Id="rId3" Type="http://schemas.openxmlformats.org/officeDocument/2006/relationships/image" Target="../media/image27.png"/><Relationship Id="rId4" Type="http://schemas.openxmlformats.org/officeDocument/2006/relationships/image" Target="../media/image3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xml"/><Relationship Id="rId3" Type="http://schemas.openxmlformats.org/officeDocument/2006/relationships/image" Target="../media/image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 Id="rId3" Type="http://schemas.openxmlformats.org/officeDocument/2006/relationships/image" Target="../media/image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 Id="rId3" Type="http://schemas.openxmlformats.org/officeDocument/2006/relationships/image" Target="../media/image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 Id="rId3" Type="http://schemas.openxmlformats.org/officeDocument/2006/relationships/image" Target="../media/image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0" name="Shape 210"/>
        <p:cNvGrpSpPr/>
        <p:nvPr/>
      </p:nvGrpSpPr>
      <p:grpSpPr>
        <a:xfrm>
          <a:off x="0" y="0"/>
          <a:ext cx="0" cy="0"/>
          <a:chOff x="0" y="0"/>
          <a:chExt cx="0" cy="0"/>
        </a:xfrm>
      </p:grpSpPr>
      <p:sp>
        <p:nvSpPr>
          <p:cNvPr id="211" name="Google Shape;211;p1"/>
          <p:cNvSpPr txBox="1"/>
          <p:nvPr>
            <p:ph type="title"/>
          </p:nvPr>
        </p:nvSpPr>
        <p:spPr>
          <a:xfrm>
            <a:off x="446975" y="700175"/>
            <a:ext cx="8281500" cy="3216600"/>
          </a:xfrm>
          <a:prstGeom prst="rect">
            <a:avLst/>
          </a:prstGeom>
          <a:noFill/>
          <a:ln>
            <a:noFill/>
          </a:ln>
        </p:spPr>
        <p:txBody>
          <a:bodyPr anchorCtr="0" anchor="b" bIns="91425" lIns="91425" spcFirstLastPara="1" rIns="91425" wrap="square" tIns="91425">
            <a:normAutofit/>
          </a:bodyPr>
          <a:lstStyle/>
          <a:p>
            <a:pPr indent="0" lvl="0" marL="0" rtl="0" algn="l">
              <a:lnSpc>
                <a:spcPct val="100000"/>
              </a:lnSpc>
              <a:spcBef>
                <a:spcPts val="0"/>
              </a:spcBef>
              <a:spcAft>
                <a:spcPts val="0"/>
              </a:spcAft>
              <a:buSzPts val="6600"/>
              <a:buNone/>
            </a:pPr>
            <a:r>
              <a:rPr lang="da"/>
              <a:t>Pranking with IoT</a:t>
            </a:r>
            <a:endParaRPr/>
          </a:p>
        </p:txBody>
      </p:sp>
      <p:sp>
        <p:nvSpPr>
          <p:cNvPr id="212" name="Google Shape;212;p1"/>
          <p:cNvSpPr txBox="1"/>
          <p:nvPr>
            <p:ph idx="1" type="subTitle"/>
          </p:nvPr>
        </p:nvSpPr>
        <p:spPr>
          <a:xfrm>
            <a:off x="446975" y="3992775"/>
            <a:ext cx="7768800" cy="4917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1800"/>
              <a:buNone/>
            </a:pPr>
            <a:r>
              <a:rPr lang="da"/>
              <a:t>Hack or be hacked</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5" name="Shape 285"/>
        <p:cNvGrpSpPr/>
        <p:nvPr/>
      </p:nvGrpSpPr>
      <p:grpSpPr>
        <a:xfrm>
          <a:off x="0" y="0"/>
          <a:ext cx="0" cy="0"/>
          <a:chOff x="0" y="0"/>
          <a:chExt cx="0" cy="0"/>
        </a:xfrm>
      </p:grpSpPr>
      <p:sp>
        <p:nvSpPr>
          <p:cNvPr id="286" name="Google Shape;286;p10"/>
          <p:cNvSpPr/>
          <p:nvPr/>
        </p:nvSpPr>
        <p:spPr>
          <a:xfrm>
            <a:off x="268725" y="389575"/>
            <a:ext cx="4045500" cy="4260000"/>
          </a:xfrm>
          <a:prstGeom prst="rect">
            <a:avLst/>
          </a:prstGeom>
          <a:noFill/>
          <a:ln cap="flat" cmpd="sng" w="38100">
            <a:solidFill>
              <a:srgbClr val="0F9D5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87" name="Google Shape;287;p10"/>
          <p:cNvPicPr preferRelativeResize="0"/>
          <p:nvPr/>
        </p:nvPicPr>
        <p:blipFill rotWithShape="1">
          <a:blip r:embed="rId3">
            <a:alphaModFix/>
          </a:blip>
          <a:srcRect b="0" l="11148" r="11156" t="0"/>
          <a:stretch/>
        </p:blipFill>
        <p:spPr>
          <a:xfrm>
            <a:off x="5244250" y="1386100"/>
            <a:ext cx="3232599" cy="2384201"/>
          </a:xfrm>
          <a:prstGeom prst="rect">
            <a:avLst/>
          </a:prstGeom>
          <a:noFill/>
          <a:ln cap="flat" cmpd="dbl" w="76200">
            <a:solidFill>
              <a:schemeClr val="lt1"/>
            </a:solidFill>
            <a:prstDash val="solid"/>
            <a:miter lim="8000"/>
            <a:headEnd len="sm" w="sm" type="none"/>
            <a:tailEnd len="sm" w="sm" type="none"/>
          </a:ln>
        </p:spPr>
      </p:pic>
      <p:sp>
        <p:nvSpPr>
          <p:cNvPr id="288" name="Google Shape;288;p10"/>
          <p:cNvSpPr txBox="1"/>
          <p:nvPr>
            <p:ph type="title"/>
          </p:nvPr>
        </p:nvSpPr>
        <p:spPr>
          <a:xfrm>
            <a:off x="291875" y="406900"/>
            <a:ext cx="3978000" cy="1388700"/>
          </a:xfrm>
          <a:prstGeom prst="rect">
            <a:avLst/>
          </a:prstGeom>
          <a:noFill/>
          <a:ln>
            <a:noFill/>
          </a:ln>
        </p:spPr>
        <p:txBody>
          <a:bodyPr anchorCtr="0" anchor="b" bIns="91425" lIns="91425" spcFirstLastPara="1" rIns="91425" wrap="square" tIns="91425">
            <a:normAutofit/>
          </a:bodyPr>
          <a:lstStyle/>
          <a:p>
            <a:pPr indent="0" lvl="0" marL="0" rtl="0" algn="l">
              <a:lnSpc>
                <a:spcPct val="100000"/>
              </a:lnSpc>
              <a:spcBef>
                <a:spcPts val="0"/>
              </a:spcBef>
              <a:spcAft>
                <a:spcPts val="0"/>
              </a:spcAft>
              <a:buSzPts val="3000"/>
              <a:buNone/>
            </a:pPr>
            <a:r>
              <a:rPr lang="da">
                <a:solidFill>
                  <a:schemeClr val="dk1"/>
                </a:solidFill>
              </a:rPr>
              <a:t>Grey Hat Hacker</a:t>
            </a:r>
            <a:endParaRPr>
              <a:solidFill>
                <a:schemeClr val="dk1"/>
              </a:solidFill>
            </a:endParaRPr>
          </a:p>
        </p:txBody>
      </p:sp>
      <p:sp>
        <p:nvSpPr>
          <p:cNvPr id="289" name="Google Shape;289;p10"/>
          <p:cNvSpPr txBox="1"/>
          <p:nvPr>
            <p:ph idx="1" type="body"/>
          </p:nvPr>
        </p:nvSpPr>
        <p:spPr>
          <a:xfrm>
            <a:off x="291950" y="1854951"/>
            <a:ext cx="3978000" cy="2577000"/>
          </a:xfrm>
          <a:prstGeom prst="rect">
            <a:avLst/>
          </a:prstGeom>
          <a:noFill/>
          <a:ln>
            <a:noFill/>
          </a:ln>
        </p:spPr>
        <p:txBody>
          <a:bodyPr anchorCtr="0" anchor="t" bIns="91425" lIns="91425" spcFirstLastPara="1" rIns="91425" wrap="square" tIns="91425">
            <a:normAutofit lnSpcReduction="10000"/>
          </a:bodyPr>
          <a:lstStyle/>
          <a:p>
            <a:pPr indent="0" lvl="0" marL="0" rtl="0" algn="l">
              <a:lnSpc>
                <a:spcPct val="115000"/>
              </a:lnSpc>
              <a:spcBef>
                <a:spcPts val="0"/>
              </a:spcBef>
              <a:spcAft>
                <a:spcPts val="0"/>
              </a:spcAft>
              <a:buSzPts val="1600"/>
              <a:buNone/>
            </a:pPr>
            <a:r>
              <a:rPr lang="da">
                <a:solidFill>
                  <a:schemeClr val="dk1"/>
                </a:solidFill>
                <a:latin typeface="Economica"/>
                <a:ea typeface="Economica"/>
                <a:cs typeface="Economica"/>
                <a:sym typeface="Economica"/>
              </a:rPr>
              <a:t>A hacker who is something between the white and black hat hacker</a:t>
            </a:r>
            <a:endParaRPr>
              <a:solidFill>
                <a:schemeClr val="dk1"/>
              </a:solidFill>
              <a:latin typeface="Economica"/>
              <a:ea typeface="Economica"/>
              <a:cs typeface="Economica"/>
              <a:sym typeface="Economica"/>
            </a:endParaRPr>
          </a:p>
          <a:p>
            <a:pPr indent="0" lvl="0" marL="0" rtl="0" algn="l">
              <a:lnSpc>
                <a:spcPct val="115000"/>
              </a:lnSpc>
              <a:spcBef>
                <a:spcPts val="1600"/>
              </a:spcBef>
              <a:spcAft>
                <a:spcPts val="0"/>
              </a:spcAft>
              <a:buSzPts val="1600"/>
              <a:buNone/>
            </a:pPr>
            <a:r>
              <a:rPr lang="da">
                <a:solidFill>
                  <a:schemeClr val="dk1"/>
                </a:solidFill>
                <a:latin typeface="Economica"/>
                <a:ea typeface="Economica"/>
                <a:cs typeface="Economica"/>
                <a:sym typeface="Economica"/>
              </a:rPr>
              <a:t>He or she gains access to computer systems without authorisation to find weaknesses and reveal them to the system owner</a:t>
            </a:r>
            <a:endParaRPr>
              <a:solidFill>
                <a:schemeClr val="dk1"/>
              </a:solidFill>
              <a:latin typeface="Economica"/>
              <a:ea typeface="Economica"/>
              <a:cs typeface="Economica"/>
              <a:sym typeface="Economica"/>
            </a:endParaRPr>
          </a:p>
          <a:p>
            <a:pPr indent="0" lvl="0" marL="0" rtl="0" algn="l">
              <a:lnSpc>
                <a:spcPct val="115000"/>
              </a:lnSpc>
              <a:spcBef>
                <a:spcPts val="1600"/>
              </a:spcBef>
              <a:spcAft>
                <a:spcPts val="0"/>
              </a:spcAft>
              <a:buSzPts val="1600"/>
              <a:buNone/>
            </a:pPr>
            <a:r>
              <a:t/>
            </a:r>
            <a:endParaRPr>
              <a:solidFill>
                <a:schemeClr val="dk1"/>
              </a:solidFill>
              <a:latin typeface="Economica"/>
              <a:ea typeface="Economica"/>
              <a:cs typeface="Economica"/>
              <a:sym typeface="Economica"/>
            </a:endParaRPr>
          </a:p>
          <a:p>
            <a:pPr indent="0" lvl="0" marL="0" rtl="0" algn="l">
              <a:lnSpc>
                <a:spcPct val="115000"/>
              </a:lnSpc>
              <a:spcBef>
                <a:spcPts val="1600"/>
              </a:spcBef>
              <a:spcAft>
                <a:spcPts val="1600"/>
              </a:spcAft>
              <a:buSzPts val="1600"/>
              <a:buNone/>
            </a:pPr>
            <a:r>
              <a:t/>
            </a:r>
            <a:endParaRPr>
              <a:solidFill>
                <a:schemeClr val="dk1"/>
              </a:solidFill>
              <a:latin typeface="Economica"/>
              <a:ea typeface="Economica"/>
              <a:cs typeface="Economica"/>
              <a:sym typeface="Economica"/>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3" name="Shape 293"/>
        <p:cNvGrpSpPr/>
        <p:nvPr/>
      </p:nvGrpSpPr>
      <p:grpSpPr>
        <a:xfrm>
          <a:off x="0" y="0"/>
          <a:ext cx="0" cy="0"/>
          <a:chOff x="0" y="0"/>
          <a:chExt cx="0" cy="0"/>
        </a:xfrm>
      </p:grpSpPr>
      <p:sp>
        <p:nvSpPr>
          <p:cNvPr id="294" name="Google Shape;294;p11"/>
          <p:cNvSpPr/>
          <p:nvPr/>
        </p:nvSpPr>
        <p:spPr>
          <a:xfrm>
            <a:off x="275825" y="378925"/>
            <a:ext cx="3674700" cy="4260000"/>
          </a:xfrm>
          <a:prstGeom prst="rect">
            <a:avLst/>
          </a:prstGeom>
          <a:noFill/>
          <a:ln cap="flat" cmpd="sng" w="38100">
            <a:solidFill>
              <a:srgbClr val="0F9D5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5" name="Google Shape;295;p11"/>
          <p:cNvSpPr txBox="1"/>
          <p:nvPr>
            <p:ph type="title"/>
          </p:nvPr>
        </p:nvSpPr>
        <p:spPr>
          <a:xfrm>
            <a:off x="291875" y="406900"/>
            <a:ext cx="3978000" cy="1388700"/>
          </a:xfrm>
          <a:prstGeom prst="rect">
            <a:avLst/>
          </a:prstGeom>
          <a:noFill/>
          <a:ln>
            <a:noFill/>
          </a:ln>
        </p:spPr>
        <p:txBody>
          <a:bodyPr anchorCtr="0" anchor="b" bIns="91425" lIns="91425" spcFirstLastPara="1" rIns="91425" wrap="square" tIns="91425">
            <a:normAutofit/>
          </a:bodyPr>
          <a:lstStyle/>
          <a:p>
            <a:pPr indent="0" lvl="0" marL="0" rtl="0" algn="l">
              <a:lnSpc>
                <a:spcPct val="100000"/>
              </a:lnSpc>
              <a:spcBef>
                <a:spcPts val="0"/>
              </a:spcBef>
              <a:spcAft>
                <a:spcPts val="0"/>
              </a:spcAft>
              <a:buSzPts val="3000"/>
              <a:buNone/>
            </a:pPr>
            <a:r>
              <a:rPr lang="da">
                <a:solidFill>
                  <a:srgbClr val="FF0000"/>
                </a:solidFill>
              </a:rPr>
              <a:t>R</a:t>
            </a:r>
            <a:r>
              <a:rPr lang="da">
                <a:solidFill>
                  <a:srgbClr val="616161"/>
                </a:solidFill>
              </a:rPr>
              <a:t>ed Hat Hacker</a:t>
            </a:r>
            <a:endParaRPr>
              <a:solidFill>
                <a:srgbClr val="616161"/>
              </a:solidFill>
            </a:endParaRPr>
          </a:p>
        </p:txBody>
      </p:sp>
      <p:sp>
        <p:nvSpPr>
          <p:cNvPr id="296" name="Google Shape;296;p11"/>
          <p:cNvSpPr txBox="1"/>
          <p:nvPr>
            <p:ph idx="1" type="body"/>
          </p:nvPr>
        </p:nvSpPr>
        <p:spPr>
          <a:xfrm>
            <a:off x="291950" y="1854950"/>
            <a:ext cx="3446700" cy="25770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0"/>
              </a:spcAft>
              <a:buSzPts val="1600"/>
              <a:buNone/>
            </a:pPr>
            <a:r>
              <a:rPr lang="da" sz="1200">
                <a:solidFill>
                  <a:srgbClr val="202124"/>
                </a:solidFill>
                <a:highlight>
                  <a:schemeClr val="lt1"/>
                </a:highlight>
                <a:latin typeface="Economica"/>
                <a:ea typeface="Economica"/>
                <a:cs typeface="Economica"/>
                <a:sym typeface="Economica"/>
              </a:rPr>
              <a:t>A red hat hacker is employed by the state to track vulnerable sites in public safety systems</a:t>
            </a:r>
            <a:endParaRPr sz="1200">
              <a:solidFill>
                <a:srgbClr val="202124"/>
              </a:solidFill>
              <a:highlight>
                <a:schemeClr val="lt1"/>
              </a:highlight>
              <a:latin typeface="Economica"/>
              <a:ea typeface="Economica"/>
              <a:cs typeface="Economica"/>
              <a:sym typeface="Economica"/>
            </a:endParaRPr>
          </a:p>
          <a:p>
            <a:pPr indent="0" lvl="0" marL="0" rtl="0" algn="l">
              <a:lnSpc>
                <a:spcPct val="115000"/>
              </a:lnSpc>
              <a:spcBef>
                <a:spcPts val="1200"/>
              </a:spcBef>
              <a:spcAft>
                <a:spcPts val="0"/>
              </a:spcAft>
              <a:buSzPts val="1600"/>
              <a:buNone/>
            </a:pPr>
            <a:r>
              <a:rPr lang="da" sz="1200">
                <a:solidFill>
                  <a:srgbClr val="202124"/>
                </a:solidFill>
                <a:highlight>
                  <a:schemeClr val="lt1"/>
                </a:highlight>
                <a:latin typeface="Economica"/>
                <a:ea typeface="Economica"/>
                <a:cs typeface="Economica"/>
                <a:sym typeface="Economica"/>
              </a:rPr>
              <a:t>Their focus is often to find and neutralize black hat hackers</a:t>
            </a:r>
            <a:endParaRPr sz="1200">
              <a:solidFill>
                <a:srgbClr val="202124"/>
              </a:solidFill>
              <a:highlight>
                <a:schemeClr val="lt1"/>
              </a:highlight>
              <a:latin typeface="Economica"/>
              <a:ea typeface="Economica"/>
              <a:cs typeface="Economica"/>
              <a:sym typeface="Economica"/>
            </a:endParaRPr>
          </a:p>
          <a:p>
            <a:pPr indent="0" lvl="0" marL="0" rtl="0" algn="l">
              <a:lnSpc>
                <a:spcPct val="115000"/>
              </a:lnSpc>
              <a:spcBef>
                <a:spcPts val="1200"/>
              </a:spcBef>
              <a:spcAft>
                <a:spcPts val="0"/>
              </a:spcAft>
              <a:buSzPts val="1600"/>
              <a:buNone/>
            </a:pPr>
            <a:r>
              <a:t/>
            </a:r>
            <a:endParaRPr sz="1200">
              <a:solidFill>
                <a:srgbClr val="202124"/>
              </a:solidFill>
              <a:highlight>
                <a:schemeClr val="lt1"/>
              </a:highlight>
              <a:latin typeface="Economica"/>
              <a:ea typeface="Economica"/>
              <a:cs typeface="Economica"/>
              <a:sym typeface="Economica"/>
            </a:endParaRPr>
          </a:p>
          <a:p>
            <a:pPr indent="0" lvl="0" marL="0" rtl="0" algn="l">
              <a:lnSpc>
                <a:spcPct val="115000"/>
              </a:lnSpc>
              <a:spcBef>
                <a:spcPts val="1200"/>
              </a:spcBef>
              <a:spcAft>
                <a:spcPts val="1600"/>
              </a:spcAft>
              <a:buSzPts val="1600"/>
              <a:buNone/>
            </a:pPr>
            <a:r>
              <a:t/>
            </a:r>
            <a:endParaRPr/>
          </a:p>
        </p:txBody>
      </p:sp>
      <p:pic>
        <p:nvPicPr>
          <p:cNvPr id="297" name="Google Shape;297;p11"/>
          <p:cNvPicPr preferRelativeResize="0"/>
          <p:nvPr/>
        </p:nvPicPr>
        <p:blipFill rotWithShape="1">
          <a:blip r:embed="rId3">
            <a:alphaModFix/>
          </a:blip>
          <a:srcRect b="0" l="0" r="0" t="0"/>
          <a:stretch/>
        </p:blipFill>
        <p:spPr>
          <a:xfrm>
            <a:off x="5879825" y="1907675"/>
            <a:ext cx="2045675" cy="127495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1" name="Shape 301"/>
        <p:cNvGrpSpPr/>
        <p:nvPr/>
      </p:nvGrpSpPr>
      <p:grpSpPr>
        <a:xfrm>
          <a:off x="0" y="0"/>
          <a:ext cx="0" cy="0"/>
          <a:chOff x="0" y="0"/>
          <a:chExt cx="0" cy="0"/>
        </a:xfrm>
      </p:grpSpPr>
      <p:sp>
        <p:nvSpPr>
          <p:cNvPr id="302" name="Google Shape;302;p12"/>
          <p:cNvSpPr/>
          <p:nvPr/>
        </p:nvSpPr>
        <p:spPr>
          <a:xfrm>
            <a:off x="144600" y="389575"/>
            <a:ext cx="2521800" cy="4260000"/>
          </a:xfrm>
          <a:prstGeom prst="rect">
            <a:avLst/>
          </a:prstGeom>
          <a:noFill/>
          <a:ln cap="flat" cmpd="sng" w="38100">
            <a:solidFill>
              <a:srgbClr val="0F9D5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03" name="Google Shape;303;p12"/>
          <p:cNvPicPr preferRelativeResize="0"/>
          <p:nvPr/>
        </p:nvPicPr>
        <p:blipFill rotWithShape="1">
          <a:blip r:embed="rId3">
            <a:alphaModFix/>
          </a:blip>
          <a:srcRect b="0" l="1248" r="1248" t="0"/>
          <a:stretch/>
        </p:blipFill>
        <p:spPr>
          <a:xfrm>
            <a:off x="3047650" y="0"/>
            <a:ext cx="6096300" cy="5143500"/>
          </a:xfrm>
          <a:prstGeom prst="rect">
            <a:avLst/>
          </a:prstGeom>
          <a:noFill/>
          <a:ln>
            <a:noFill/>
          </a:ln>
        </p:spPr>
      </p:pic>
      <p:sp>
        <p:nvSpPr>
          <p:cNvPr id="304" name="Google Shape;304;p12"/>
          <p:cNvSpPr txBox="1"/>
          <p:nvPr>
            <p:ph type="title"/>
          </p:nvPr>
        </p:nvSpPr>
        <p:spPr>
          <a:xfrm>
            <a:off x="233600" y="829550"/>
            <a:ext cx="2566200" cy="892500"/>
          </a:xfrm>
          <a:prstGeom prst="rect">
            <a:avLst/>
          </a:prstGeom>
          <a:noFill/>
          <a:ln>
            <a:noFill/>
          </a:ln>
        </p:spPr>
        <p:txBody>
          <a:bodyPr anchorCtr="0" anchor="b" bIns="91425" lIns="91425" spcFirstLastPara="1" rIns="91425" wrap="square" tIns="91425">
            <a:normAutofit/>
          </a:bodyPr>
          <a:lstStyle/>
          <a:p>
            <a:pPr indent="0" lvl="0" marL="0" rtl="0" algn="l">
              <a:lnSpc>
                <a:spcPct val="100000"/>
              </a:lnSpc>
              <a:spcBef>
                <a:spcPts val="0"/>
              </a:spcBef>
              <a:spcAft>
                <a:spcPts val="0"/>
              </a:spcAft>
              <a:buSzPts val="4200"/>
              <a:buNone/>
            </a:pPr>
            <a:r>
              <a:rPr lang="da">
                <a:solidFill>
                  <a:schemeClr val="dk1"/>
                </a:solidFill>
              </a:rPr>
              <a:t>Hacktivist</a:t>
            </a:r>
            <a:endParaRPr>
              <a:solidFill>
                <a:schemeClr val="dk1"/>
              </a:solidFill>
            </a:endParaRPr>
          </a:p>
        </p:txBody>
      </p:sp>
      <p:sp>
        <p:nvSpPr>
          <p:cNvPr id="305" name="Google Shape;305;p12"/>
          <p:cNvSpPr txBox="1"/>
          <p:nvPr>
            <p:ph idx="1" type="body"/>
          </p:nvPr>
        </p:nvSpPr>
        <p:spPr>
          <a:xfrm>
            <a:off x="233600" y="1798300"/>
            <a:ext cx="2289600" cy="29772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0"/>
              </a:spcAft>
              <a:buSzPts val="1400"/>
              <a:buNone/>
            </a:pPr>
            <a:r>
              <a:rPr lang="da">
                <a:solidFill>
                  <a:schemeClr val="dk1"/>
                </a:solidFill>
                <a:latin typeface="Economica"/>
                <a:ea typeface="Economica"/>
                <a:cs typeface="Economica"/>
                <a:sym typeface="Economica"/>
              </a:rPr>
              <a:t>A hacker who uses hacking to deliver messages about social, religious and political problems</a:t>
            </a:r>
            <a:endParaRPr>
              <a:solidFill>
                <a:schemeClr val="dk1"/>
              </a:solidFill>
              <a:latin typeface="Economica"/>
              <a:ea typeface="Economica"/>
              <a:cs typeface="Economica"/>
              <a:sym typeface="Economica"/>
            </a:endParaRPr>
          </a:p>
          <a:p>
            <a:pPr indent="0" lvl="0" marL="0" rtl="0" algn="l">
              <a:lnSpc>
                <a:spcPct val="115000"/>
              </a:lnSpc>
              <a:spcBef>
                <a:spcPts val="1600"/>
              </a:spcBef>
              <a:spcAft>
                <a:spcPts val="0"/>
              </a:spcAft>
              <a:buSzPts val="1400"/>
              <a:buNone/>
            </a:pPr>
            <a:r>
              <a:rPr lang="da">
                <a:solidFill>
                  <a:schemeClr val="dk1"/>
                </a:solidFill>
                <a:latin typeface="Economica"/>
                <a:ea typeface="Economica"/>
                <a:cs typeface="Economica"/>
                <a:sym typeface="Economica"/>
              </a:rPr>
              <a:t>This is normally done by gaining access to websites and uploading messages to these sites</a:t>
            </a:r>
            <a:endParaRPr>
              <a:solidFill>
                <a:schemeClr val="dk1"/>
              </a:solidFill>
              <a:latin typeface="Economica"/>
              <a:ea typeface="Economica"/>
              <a:cs typeface="Economica"/>
              <a:sym typeface="Economica"/>
            </a:endParaRPr>
          </a:p>
          <a:p>
            <a:pPr indent="0" lvl="0" marL="0" rtl="0" algn="l">
              <a:lnSpc>
                <a:spcPct val="115000"/>
              </a:lnSpc>
              <a:spcBef>
                <a:spcPts val="1600"/>
              </a:spcBef>
              <a:spcAft>
                <a:spcPts val="1600"/>
              </a:spcAft>
              <a:buSzPts val="1400"/>
              <a:buNone/>
            </a:pPr>
            <a:r>
              <a:t/>
            </a:r>
            <a:endParaRPr>
              <a:solidFill>
                <a:schemeClr val="dk1"/>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9" name="Shape 309"/>
        <p:cNvGrpSpPr/>
        <p:nvPr/>
      </p:nvGrpSpPr>
      <p:grpSpPr>
        <a:xfrm>
          <a:off x="0" y="0"/>
          <a:ext cx="0" cy="0"/>
          <a:chOff x="0" y="0"/>
          <a:chExt cx="0" cy="0"/>
        </a:xfrm>
      </p:grpSpPr>
      <p:sp>
        <p:nvSpPr>
          <p:cNvPr id="310" name="Google Shape;310;p13"/>
          <p:cNvSpPr/>
          <p:nvPr/>
        </p:nvSpPr>
        <p:spPr>
          <a:xfrm>
            <a:off x="6231125" y="389575"/>
            <a:ext cx="2642400" cy="4260000"/>
          </a:xfrm>
          <a:prstGeom prst="rect">
            <a:avLst/>
          </a:prstGeom>
          <a:noFill/>
          <a:ln cap="flat" cmpd="sng" w="38100">
            <a:solidFill>
              <a:srgbClr val="0F9D5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11" name="Google Shape;311;p13"/>
          <p:cNvPicPr preferRelativeResize="0"/>
          <p:nvPr/>
        </p:nvPicPr>
        <p:blipFill rotWithShape="1">
          <a:blip r:embed="rId3">
            <a:alphaModFix/>
          </a:blip>
          <a:srcRect b="0" l="6858" r="6851" t="0"/>
          <a:stretch/>
        </p:blipFill>
        <p:spPr>
          <a:xfrm>
            <a:off x="0" y="0"/>
            <a:ext cx="6096300" cy="5143500"/>
          </a:xfrm>
          <a:prstGeom prst="rect">
            <a:avLst/>
          </a:prstGeom>
          <a:noFill/>
          <a:ln>
            <a:noFill/>
          </a:ln>
        </p:spPr>
      </p:pic>
      <p:sp>
        <p:nvSpPr>
          <p:cNvPr id="312" name="Google Shape;312;p13"/>
          <p:cNvSpPr txBox="1"/>
          <p:nvPr>
            <p:ph type="title"/>
          </p:nvPr>
        </p:nvSpPr>
        <p:spPr>
          <a:xfrm>
            <a:off x="6281725" y="679625"/>
            <a:ext cx="2683200" cy="1042500"/>
          </a:xfrm>
          <a:prstGeom prst="rect">
            <a:avLst/>
          </a:prstGeom>
          <a:noFill/>
          <a:ln>
            <a:noFill/>
          </a:ln>
        </p:spPr>
        <p:txBody>
          <a:bodyPr anchorCtr="0" anchor="b" bIns="91425" lIns="91425" spcFirstLastPara="1" rIns="91425" wrap="square" tIns="91425">
            <a:normAutofit/>
          </a:bodyPr>
          <a:lstStyle/>
          <a:p>
            <a:pPr indent="0" lvl="0" marL="0" rtl="0" algn="l">
              <a:lnSpc>
                <a:spcPct val="100000"/>
              </a:lnSpc>
              <a:spcBef>
                <a:spcPts val="0"/>
              </a:spcBef>
              <a:spcAft>
                <a:spcPts val="0"/>
              </a:spcAft>
              <a:buSzPts val="4200"/>
              <a:buNone/>
            </a:pPr>
            <a:r>
              <a:rPr lang="da">
                <a:solidFill>
                  <a:schemeClr val="dk1"/>
                </a:solidFill>
              </a:rPr>
              <a:t>Script Kiddies</a:t>
            </a:r>
            <a:endParaRPr>
              <a:solidFill>
                <a:schemeClr val="dk1"/>
              </a:solidFill>
            </a:endParaRPr>
          </a:p>
        </p:txBody>
      </p:sp>
      <p:sp>
        <p:nvSpPr>
          <p:cNvPr id="313" name="Google Shape;313;p13"/>
          <p:cNvSpPr txBox="1"/>
          <p:nvPr>
            <p:ph idx="1" type="body"/>
          </p:nvPr>
        </p:nvSpPr>
        <p:spPr>
          <a:xfrm>
            <a:off x="6281725" y="1798300"/>
            <a:ext cx="2484000" cy="25401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0"/>
              </a:spcAft>
              <a:buSzPts val="1600"/>
              <a:buNone/>
            </a:pPr>
            <a:r>
              <a:rPr lang="da">
                <a:solidFill>
                  <a:schemeClr val="dk1"/>
                </a:solidFill>
                <a:latin typeface="Economica"/>
                <a:ea typeface="Economica"/>
                <a:cs typeface="Economica"/>
                <a:sym typeface="Economica"/>
              </a:rPr>
              <a:t>An amateur hacker who only has basic hacking skills</a:t>
            </a:r>
            <a:endParaRPr>
              <a:solidFill>
                <a:schemeClr val="dk1"/>
              </a:solidFill>
              <a:latin typeface="Economica"/>
              <a:ea typeface="Economica"/>
              <a:cs typeface="Economica"/>
              <a:sym typeface="Economica"/>
            </a:endParaRPr>
          </a:p>
          <a:p>
            <a:pPr indent="0" lvl="0" marL="0" rtl="0" algn="l">
              <a:lnSpc>
                <a:spcPct val="115000"/>
              </a:lnSpc>
              <a:spcBef>
                <a:spcPts val="1600"/>
              </a:spcBef>
              <a:spcAft>
                <a:spcPts val="0"/>
              </a:spcAft>
              <a:buSzPts val="1600"/>
              <a:buNone/>
            </a:pPr>
            <a:r>
              <a:rPr lang="da">
                <a:solidFill>
                  <a:schemeClr val="dk1"/>
                </a:solidFill>
                <a:latin typeface="Economica"/>
                <a:ea typeface="Economica"/>
                <a:cs typeface="Economica"/>
                <a:sym typeface="Economica"/>
              </a:rPr>
              <a:t>Script Kiddies often use hacking software provided by others</a:t>
            </a:r>
            <a:endParaRPr>
              <a:solidFill>
                <a:schemeClr val="dk1"/>
              </a:solidFill>
              <a:latin typeface="Economica"/>
              <a:ea typeface="Economica"/>
              <a:cs typeface="Economica"/>
              <a:sym typeface="Economica"/>
            </a:endParaRPr>
          </a:p>
          <a:p>
            <a:pPr indent="0" lvl="0" marL="0" rtl="0" algn="l">
              <a:lnSpc>
                <a:spcPct val="115000"/>
              </a:lnSpc>
              <a:spcBef>
                <a:spcPts val="1600"/>
              </a:spcBef>
              <a:spcAft>
                <a:spcPts val="1600"/>
              </a:spcAft>
              <a:buSzPts val="1600"/>
              <a:buNone/>
            </a:pPr>
            <a:r>
              <a:t/>
            </a:r>
            <a:endParaRPr>
              <a:solidFill>
                <a:schemeClr val="dk1"/>
              </a:solidFill>
              <a:latin typeface="Economica"/>
              <a:ea typeface="Economica"/>
              <a:cs typeface="Economica"/>
              <a:sym typeface="Economica"/>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7" name="Shape 317"/>
        <p:cNvGrpSpPr/>
        <p:nvPr/>
      </p:nvGrpSpPr>
      <p:grpSpPr>
        <a:xfrm>
          <a:off x="0" y="0"/>
          <a:ext cx="0" cy="0"/>
          <a:chOff x="0" y="0"/>
          <a:chExt cx="0" cy="0"/>
        </a:xfrm>
      </p:grpSpPr>
      <p:sp>
        <p:nvSpPr>
          <p:cNvPr id="318" name="Google Shape;318;p14"/>
          <p:cNvSpPr txBox="1"/>
          <p:nvPr>
            <p:ph type="ctrTitle"/>
          </p:nvPr>
        </p:nvSpPr>
        <p:spPr>
          <a:xfrm>
            <a:off x="311700" y="1957350"/>
            <a:ext cx="8520600" cy="1228800"/>
          </a:xfrm>
          <a:prstGeom prst="rect">
            <a:avLst/>
          </a:prstGeom>
          <a:noFill/>
          <a:ln>
            <a:noFill/>
          </a:ln>
        </p:spPr>
        <p:txBody>
          <a:bodyPr anchorCtr="0" anchor="ctr" bIns="91425" lIns="91425" spcFirstLastPara="1" rIns="91425" wrap="square" tIns="91425">
            <a:normAutofit/>
          </a:bodyPr>
          <a:lstStyle/>
          <a:p>
            <a:pPr indent="0" lvl="0" marL="0" rtl="0" algn="ctr">
              <a:lnSpc>
                <a:spcPct val="100000"/>
              </a:lnSpc>
              <a:spcBef>
                <a:spcPts val="0"/>
              </a:spcBef>
              <a:spcAft>
                <a:spcPts val="0"/>
              </a:spcAft>
              <a:buSzPts val="3000"/>
              <a:buNone/>
            </a:pPr>
            <a:r>
              <a:rPr lang="da"/>
              <a:t>Assemble the Internet of Things kit</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2" name="Shape 322"/>
        <p:cNvGrpSpPr/>
        <p:nvPr/>
      </p:nvGrpSpPr>
      <p:grpSpPr>
        <a:xfrm>
          <a:off x="0" y="0"/>
          <a:ext cx="0" cy="0"/>
          <a:chOff x="0" y="0"/>
          <a:chExt cx="0" cy="0"/>
        </a:xfrm>
      </p:grpSpPr>
      <p:pic>
        <p:nvPicPr>
          <p:cNvPr id="323" name="Google Shape;323;p15"/>
          <p:cNvPicPr preferRelativeResize="0"/>
          <p:nvPr/>
        </p:nvPicPr>
        <p:blipFill rotWithShape="1">
          <a:blip r:embed="rId3">
            <a:alphaModFix/>
          </a:blip>
          <a:srcRect b="8547" l="0" r="0" t="8539"/>
          <a:stretch/>
        </p:blipFill>
        <p:spPr>
          <a:xfrm>
            <a:off x="1" y="0"/>
            <a:ext cx="9144000" cy="5143500"/>
          </a:xfrm>
          <a:prstGeom prst="rect">
            <a:avLst/>
          </a:prstGeom>
          <a:noFill/>
          <a:ln>
            <a:noFill/>
          </a:ln>
        </p:spPr>
      </p:pic>
      <p:sp>
        <p:nvSpPr>
          <p:cNvPr id="324" name="Google Shape;324;p15"/>
          <p:cNvSpPr/>
          <p:nvPr/>
        </p:nvSpPr>
        <p:spPr>
          <a:xfrm>
            <a:off x="0" y="861175"/>
            <a:ext cx="4568400" cy="3427800"/>
          </a:xfrm>
          <a:prstGeom prst="rect">
            <a:avLst/>
          </a:prstGeom>
          <a:solidFill>
            <a:srgbClr val="FFFFFF">
              <a:alpha val="85098"/>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5" name="Google Shape;325;p15"/>
          <p:cNvSpPr txBox="1"/>
          <p:nvPr>
            <p:ph type="title"/>
          </p:nvPr>
        </p:nvSpPr>
        <p:spPr>
          <a:xfrm>
            <a:off x="329350" y="1108375"/>
            <a:ext cx="3997500" cy="1024200"/>
          </a:xfrm>
          <a:prstGeom prst="rect">
            <a:avLst/>
          </a:prstGeom>
          <a:noFill/>
          <a:ln>
            <a:noFill/>
          </a:ln>
        </p:spPr>
        <p:txBody>
          <a:bodyPr anchorCtr="0" anchor="b" bIns="91425" lIns="91425" spcFirstLastPara="1" rIns="91425" wrap="square" tIns="91425">
            <a:normAutofit/>
          </a:bodyPr>
          <a:lstStyle/>
          <a:p>
            <a:pPr indent="0" lvl="0" marL="0" rtl="0" algn="l">
              <a:lnSpc>
                <a:spcPct val="100000"/>
              </a:lnSpc>
              <a:spcBef>
                <a:spcPts val="0"/>
              </a:spcBef>
              <a:spcAft>
                <a:spcPts val="0"/>
              </a:spcAft>
              <a:buSzPts val="4200"/>
              <a:buNone/>
            </a:pPr>
            <a:r>
              <a:rPr lang="da"/>
              <a:t>Internet of Things kit</a:t>
            </a:r>
            <a:endParaRPr/>
          </a:p>
        </p:txBody>
      </p:sp>
      <p:sp>
        <p:nvSpPr>
          <p:cNvPr id="326" name="Google Shape;326;p15"/>
          <p:cNvSpPr txBox="1"/>
          <p:nvPr>
            <p:ph idx="1" type="body"/>
          </p:nvPr>
        </p:nvSpPr>
        <p:spPr>
          <a:xfrm>
            <a:off x="329350" y="2195100"/>
            <a:ext cx="3997500" cy="18351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0"/>
              </a:spcAft>
              <a:buSzPts val="1600"/>
              <a:buNone/>
            </a:pPr>
            <a:r>
              <a:t/>
            </a:r>
            <a:endParaRPr>
              <a:latin typeface="Economica"/>
              <a:ea typeface="Economica"/>
              <a:cs typeface="Economica"/>
              <a:sym typeface="Economica"/>
            </a:endParaRPr>
          </a:p>
          <a:p>
            <a:pPr indent="0" lvl="0" marL="0" rtl="0" algn="l">
              <a:lnSpc>
                <a:spcPct val="115000"/>
              </a:lnSpc>
              <a:spcBef>
                <a:spcPts val="1600"/>
              </a:spcBef>
              <a:spcAft>
                <a:spcPts val="0"/>
              </a:spcAft>
              <a:buSzPts val="1600"/>
              <a:buNone/>
            </a:pPr>
            <a:r>
              <a:rPr lang="da">
                <a:latin typeface="Economica"/>
                <a:ea typeface="Economica"/>
                <a:cs typeface="Economica"/>
                <a:sym typeface="Economica"/>
              </a:rPr>
              <a:t>Follow the instructions on the next slides to see how to assemble your Internet of Things kit</a:t>
            </a:r>
            <a:endParaRPr>
              <a:latin typeface="Economica"/>
              <a:ea typeface="Economica"/>
              <a:cs typeface="Economica"/>
              <a:sym typeface="Economica"/>
            </a:endParaRPr>
          </a:p>
          <a:p>
            <a:pPr indent="0" lvl="0" marL="0" rtl="0" algn="l">
              <a:lnSpc>
                <a:spcPct val="115000"/>
              </a:lnSpc>
              <a:spcBef>
                <a:spcPts val="1600"/>
              </a:spcBef>
              <a:spcAft>
                <a:spcPts val="1600"/>
              </a:spcAft>
              <a:buSzPts val="1600"/>
              <a:buNone/>
            </a:pPr>
            <a:r>
              <a:t/>
            </a:r>
            <a:endParaRPr b="1">
              <a:latin typeface="Economica"/>
              <a:ea typeface="Economica"/>
              <a:cs typeface="Economica"/>
              <a:sym typeface="Economica"/>
            </a:endParaRPr>
          </a:p>
        </p:txBody>
      </p:sp>
      <p:sp>
        <p:nvSpPr>
          <p:cNvPr id="327" name="Google Shape;327;p15"/>
          <p:cNvSpPr/>
          <p:nvPr/>
        </p:nvSpPr>
        <p:spPr>
          <a:xfrm>
            <a:off x="223500" y="1076000"/>
            <a:ext cx="4121400" cy="3075300"/>
          </a:xfrm>
          <a:prstGeom prst="rect">
            <a:avLst/>
          </a:prstGeom>
          <a:noFill/>
          <a:ln cap="flat" cmpd="sng" w="38100">
            <a:solidFill>
              <a:srgbClr val="0F9D5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1" name="Shape 331"/>
        <p:cNvGrpSpPr/>
        <p:nvPr/>
      </p:nvGrpSpPr>
      <p:grpSpPr>
        <a:xfrm>
          <a:off x="0" y="0"/>
          <a:ext cx="0" cy="0"/>
          <a:chOff x="0" y="0"/>
          <a:chExt cx="0" cy="0"/>
        </a:xfrm>
      </p:grpSpPr>
      <p:sp>
        <p:nvSpPr>
          <p:cNvPr id="332" name="Google Shape;332;g24ce9b3d4db_0_159"/>
          <p:cNvSpPr txBox="1"/>
          <p:nvPr>
            <p:ph type="title"/>
          </p:nvPr>
        </p:nvSpPr>
        <p:spPr>
          <a:xfrm>
            <a:off x="329350" y="123125"/>
            <a:ext cx="3997500" cy="6294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da"/>
              <a:t>You need</a:t>
            </a:r>
            <a:r>
              <a:rPr lang="da"/>
              <a:t>…</a:t>
            </a:r>
            <a:endParaRPr/>
          </a:p>
        </p:txBody>
      </p:sp>
      <p:sp>
        <p:nvSpPr>
          <p:cNvPr id="333" name="Google Shape;333;g24ce9b3d4db_0_159"/>
          <p:cNvSpPr txBox="1"/>
          <p:nvPr>
            <p:ph idx="1" type="body"/>
          </p:nvPr>
        </p:nvSpPr>
        <p:spPr>
          <a:xfrm>
            <a:off x="329350" y="1379050"/>
            <a:ext cx="2703900" cy="1835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da">
                <a:solidFill>
                  <a:schemeClr val="dk1"/>
                </a:solidFill>
                <a:latin typeface="Roboto"/>
                <a:ea typeface="Roboto"/>
                <a:cs typeface="Roboto"/>
                <a:sym typeface="Roboto"/>
              </a:rPr>
              <a:t>2 Micro:bits</a:t>
            </a:r>
            <a:endParaRPr>
              <a:solidFill>
                <a:schemeClr val="dk1"/>
              </a:solidFill>
              <a:latin typeface="Roboto"/>
              <a:ea typeface="Roboto"/>
              <a:cs typeface="Roboto"/>
              <a:sym typeface="Roboto"/>
            </a:endParaRPr>
          </a:p>
          <a:p>
            <a:pPr indent="0" lvl="0" marL="0" rtl="0" algn="l">
              <a:spcBef>
                <a:spcPts val="0"/>
              </a:spcBef>
              <a:spcAft>
                <a:spcPts val="0"/>
              </a:spcAft>
              <a:buNone/>
            </a:pPr>
            <a:r>
              <a:rPr lang="da">
                <a:solidFill>
                  <a:schemeClr val="dk1"/>
                </a:solidFill>
                <a:latin typeface="Roboto"/>
                <a:ea typeface="Roboto"/>
                <a:cs typeface="Roboto"/>
                <a:sym typeface="Roboto"/>
              </a:rPr>
              <a:t>2 IoT boards </a:t>
            </a:r>
            <a:endParaRPr>
              <a:solidFill>
                <a:schemeClr val="dk1"/>
              </a:solidFill>
              <a:latin typeface="Roboto"/>
              <a:ea typeface="Roboto"/>
              <a:cs typeface="Roboto"/>
              <a:sym typeface="Roboto"/>
            </a:endParaRPr>
          </a:p>
          <a:p>
            <a:pPr indent="0" lvl="0" marL="0" rtl="0" algn="l">
              <a:spcBef>
                <a:spcPts val="0"/>
              </a:spcBef>
              <a:spcAft>
                <a:spcPts val="0"/>
              </a:spcAft>
              <a:buNone/>
            </a:pPr>
            <a:r>
              <a:rPr lang="da">
                <a:solidFill>
                  <a:schemeClr val="dk1"/>
                </a:solidFill>
                <a:latin typeface="Roboto"/>
                <a:ea typeface="Roboto"/>
                <a:cs typeface="Roboto"/>
                <a:sym typeface="Roboto"/>
              </a:rPr>
              <a:t>2 power banks</a:t>
            </a:r>
            <a:endParaRPr>
              <a:solidFill>
                <a:schemeClr val="dk1"/>
              </a:solidFill>
              <a:latin typeface="Roboto"/>
              <a:ea typeface="Roboto"/>
              <a:cs typeface="Roboto"/>
              <a:sym typeface="Roboto"/>
            </a:endParaRPr>
          </a:p>
          <a:p>
            <a:pPr indent="0" lvl="0" marL="0" rtl="0" algn="l">
              <a:spcBef>
                <a:spcPts val="0"/>
              </a:spcBef>
              <a:spcAft>
                <a:spcPts val="0"/>
              </a:spcAft>
              <a:buNone/>
            </a:pPr>
            <a:r>
              <a:rPr lang="da">
                <a:solidFill>
                  <a:schemeClr val="dk1"/>
                </a:solidFill>
                <a:latin typeface="Roboto"/>
                <a:ea typeface="Roboto"/>
                <a:cs typeface="Roboto"/>
                <a:sym typeface="Roboto"/>
              </a:rPr>
              <a:t>1 USB cable</a:t>
            </a:r>
            <a:endParaRPr>
              <a:solidFill>
                <a:schemeClr val="dk1"/>
              </a:solidFill>
              <a:latin typeface="Roboto"/>
              <a:ea typeface="Roboto"/>
              <a:cs typeface="Roboto"/>
              <a:sym typeface="Roboto"/>
            </a:endParaRPr>
          </a:p>
          <a:p>
            <a:pPr indent="0" lvl="0" marL="0" rtl="0" algn="l">
              <a:spcBef>
                <a:spcPts val="0"/>
              </a:spcBef>
              <a:spcAft>
                <a:spcPts val="0"/>
              </a:spcAft>
              <a:buNone/>
            </a:pPr>
            <a:r>
              <a:rPr lang="da">
                <a:solidFill>
                  <a:schemeClr val="dk1"/>
                </a:solidFill>
                <a:latin typeface="Roboto"/>
                <a:ea typeface="Roboto"/>
                <a:cs typeface="Roboto"/>
                <a:sym typeface="Roboto"/>
              </a:rPr>
              <a:t>1 resistor</a:t>
            </a:r>
            <a:endParaRPr>
              <a:solidFill>
                <a:schemeClr val="dk1"/>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da">
                <a:solidFill>
                  <a:schemeClr val="dk1"/>
                </a:solidFill>
                <a:latin typeface="Roboto"/>
                <a:ea typeface="Roboto"/>
                <a:cs typeface="Roboto"/>
                <a:sym typeface="Roboto"/>
              </a:rPr>
              <a:t>1 relay</a:t>
            </a:r>
            <a:endParaRPr>
              <a:solidFill>
                <a:schemeClr val="dk1"/>
              </a:solidFill>
              <a:latin typeface="Roboto"/>
              <a:ea typeface="Roboto"/>
              <a:cs typeface="Roboto"/>
              <a:sym typeface="Roboto"/>
            </a:endParaRPr>
          </a:p>
          <a:p>
            <a:pPr indent="0" lvl="0" marL="0" rtl="0" algn="l">
              <a:spcBef>
                <a:spcPts val="0"/>
              </a:spcBef>
              <a:spcAft>
                <a:spcPts val="1600"/>
              </a:spcAft>
              <a:buNone/>
            </a:pPr>
            <a:r>
              <a:t/>
            </a:r>
            <a:endParaRPr/>
          </a:p>
        </p:txBody>
      </p:sp>
      <p:sp>
        <p:nvSpPr>
          <p:cNvPr id="334" name="Google Shape;334;g24ce9b3d4db_0_159"/>
          <p:cNvSpPr/>
          <p:nvPr/>
        </p:nvSpPr>
        <p:spPr>
          <a:xfrm>
            <a:off x="232975" y="1034100"/>
            <a:ext cx="1995000" cy="3075300"/>
          </a:xfrm>
          <a:prstGeom prst="rect">
            <a:avLst/>
          </a:prstGeom>
          <a:noFill/>
          <a:ln cap="flat" cmpd="sng" w="38100">
            <a:solidFill>
              <a:srgbClr val="0F9D5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35" name="Google Shape;335;g24ce9b3d4db_0_159"/>
          <p:cNvPicPr preferRelativeResize="0"/>
          <p:nvPr/>
        </p:nvPicPr>
        <p:blipFill>
          <a:blip r:embed="rId3">
            <a:alphaModFix/>
          </a:blip>
          <a:stretch>
            <a:fillRect/>
          </a:stretch>
        </p:blipFill>
        <p:spPr>
          <a:xfrm rot="-5400000">
            <a:off x="3289037" y="276187"/>
            <a:ext cx="3679002" cy="476972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9" name="Shape 339"/>
        <p:cNvGrpSpPr/>
        <p:nvPr/>
      </p:nvGrpSpPr>
      <p:grpSpPr>
        <a:xfrm>
          <a:off x="0" y="0"/>
          <a:ext cx="0" cy="0"/>
          <a:chOff x="0" y="0"/>
          <a:chExt cx="0" cy="0"/>
        </a:xfrm>
      </p:grpSpPr>
      <p:sp>
        <p:nvSpPr>
          <p:cNvPr id="340" name="Google Shape;340;g24ce9b3d4db_0_310"/>
          <p:cNvSpPr/>
          <p:nvPr/>
        </p:nvSpPr>
        <p:spPr>
          <a:xfrm>
            <a:off x="4212200" y="3527950"/>
            <a:ext cx="2561400" cy="1419600"/>
          </a:xfrm>
          <a:prstGeom prst="rect">
            <a:avLst/>
          </a:prstGeom>
          <a:noFill/>
          <a:ln cap="flat" cmpd="sng" w="38100">
            <a:solidFill>
              <a:srgbClr val="0F9D5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 name="Google Shape;341;g24ce9b3d4db_0_310"/>
          <p:cNvSpPr/>
          <p:nvPr/>
        </p:nvSpPr>
        <p:spPr>
          <a:xfrm>
            <a:off x="833200" y="3519050"/>
            <a:ext cx="2561400" cy="1419600"/>
          </a:xfrm>
          <a:prstGeom prst="rect">
            <a:avLst/>
          </a:prstGeom>
          <a:noFill/>
          <a:ln cap="flat" cmpd="sng" w="38100">
            <a:solidFill>
              <a:srgbClr val="0F9D5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 name="Google Shape;342;g24ce9b3d4db_0_310"/>
          <p:cNvSpPr txBox="1"/>
          <p:nvPr>
            <p:ph type="title"/>
          </p:nvPr>
        </p:nvSpPr>
        <p:spPr>
          <a:xfrm>
            <a:off x="329350" y="248250"/>
            <a:ext cx="3997500" cy="7128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da"/>
              <a:t>Assemble the</a:t>
            </a:r>
            <a:r>
              <a:rPr lang="da"/>
              <a:t> IoT transmitter</a:t>
            </a:r>
            <a:endParaRPr/>
          </a:p>
        </p:txBody>
      </p:sp>
      <p:sp>
        <p:nvSpPr>
          <p:cNvPr id="343" name="Google Shape;343;g24ce9b3d4db_0_310"/>
          <p:cNvSpPr txBox="1"/>
          <p:nvPr>
            <p:ph idx="1" type="body"/>
          </p:nvPr>
        </p:nvSpPr>
        <p:spPr>
          <a:xfrm>
            <a:off x="862750" y="3519050"/>
            <a:ext cx="2502300" cy="1512600"/>
          </a:xfrm>
          <a:prstGeom prst="rect">
            <a:avLst/>
          </a:prstGeom>
        </p:spPr>
        <p:txBody>
          <a:bodyPr anchorCtr="0" anchor="t" bIns="91425" lIns="91425" spcFirstLastPara="1" rIns="91425" wrap="square" tIns="91425">
            <a:normAutofit fontScale="85000" lnSpcReduction="20000"/>
          </a:bodyPr>
          <a:lstStyle/>
          <a:p>
            <a:pPr indent="0" lvl="0" marL="0" rtl="0" algn="l">
              <a:lnSpc>
                <a:spcPct val="100000"/>
              </a:lnSpc>
              <a:spcBef>
                <a:spcPts val="0"/>
              </a:spcBef>
              <a:spcAft>
                <a:spcPts val="0"/>
              </a:spcAft>
              <a:buClr>
                <a:schemeClr val="dk1"/>
              </a:buClr>
              <a:buSzPct val="91666"/>
              <a:buFont typeface="Arial"/>
              <a:buNone/>
            </a:pPr>
            <a:r>
              <a:rPr lang="da" sz="1200">
                <a:solidFill>
                  <a:schemeClr val="dk1"/>
                </a:solidFill>
                <a:latin typeface="Inria Serif"/>
                <a:ea typeface="Inria Serif"/>
                <a:cs typeface="Inria Serif"/>
                <a:sym typeface="Inria Serif"/>
              </a:rPr>
              <a:t>Transmitter step 1: </a:t>
            </a:r>
            <a:endParaRPr sz="1200">
              <a:solidFill>
                <a:schemeClr val="dk1"/>
              </a:solidFill>
              <a:latin typeface="Inria Serif"/>
              <a:ea typeface="Inria Serif"/>
              <a:cs typeface="Inria Serif"/>
              <a:sym typeface="Inria Serif"/>
            </a:endParaRPr>
          </a:p>
          <a:p>
            <a:pPr indent="0" lvl="0" marL="0" rtl="0" algn="l">
              <a:lnSpc>
                <a:spcPct val="100000"/>
              </a:lnSpc>
              <a:spcBef>
                <a:spcPts val="0"/>
              </a:spcBef>
              <a:spcAft>
                <a:spcPts val="0"/>
              </a:spcAft>
              <a:buClr>
                <a:schemeClr val="dk1"/>
              </a:buClr>
              <a:buSzPct val="91666"/>
              <a:buFont typeface="Arial"/>
              <a:buNone/>
            </a:pPr>
            <a:r>
              <a:t/>
            </a:r>
            <a:endParaRPr sz="1200">
              <a:solidFill>
                <a:schemeClr val="dk1"/>
              </a:solidFill>
              <a:latin typeface="Inria Serif"/>
              <a:ea typeface="Inria Serif"/>
              <a:cs typeface="Inria Serif"/>
              <a:sym typeface="Inria Serif"/>
            </a:endParaRPr>
          </a:p>
          <a:p>
            <a:pPr indent="0" lvl="0" marL="0" rtl="0" algn="l">
              <a:lnSpc>
                <a:spcPct val="100000"/>
              </a:lnSpc>
              <a:spcBef>
                <a:spcPts val="0"/>
              </a:spcBef>
              <a:spcAft>
                <a:spcPts val="0"/>
              </a:spcAft>
              <a:buClr>
                <a:schemeClr val="dk1"/>
              </a:buClr>
              <a:buSzPct val="91666"/>
              <a:buFont typeface="Arial"/>
              <a:buNone/>
            </a:pPr>
            <a:r>
              <a:rPr lang="da" sz="1200">
                <a:solidFill>
                  <a:schemeClr val="dk1"/>
                </a:solidFill>
                <a:latin typeface="Inria Serif"/>
                <a:ea typeface="Inria Serif"/>
                <a:cs typeface="Inria Serif"/>
                <a:sym typeface="Inria Serif"/>
              </a:rPr>
              <a:t>Insert the micro:bit into the IoT board and connect the power bank to the IoT board</a:t>
            </a:r>
            <a:endParaRPr sz="1200">
              <a:solidFill>
                <a:schemeClr val="dk1"/>
              </a:solidFill>
              <a:latin typeface="Inria Serif"/>
              <a:ea typeface="Inria Serif"/>
              <a:cs typeface="Inria Serif"/>
              <a:sym typeface="Inria Serif"/>
            </a:endParaRPr>
          </a:p>
          <a:p>
            <a:pPr indent="0" lvl="0" marL="0" rtl="0" algn="l">
              <a:lnSpc>
                <a:spcPct val="100000"/>
              </a:lnSpc>
              <a:spcBef>
                <a:spcPts val="0"/>
              </a:spcBef>
              <a:spcAft>
                <a:spcPts val="0"/>
              </a:spcAft>
              <a:buClr>
                <a:schemeClr val="dk1"/>
              </a:buClr>
              <a:buSzPct val="91666"/>
              <a:buFont typeface="Arial"/>
              <a:buNone/>
            </a:pPr>
            <a:r>
              <a:t/>
            </a:r>
            <a:endParaRPr sz="1200">
              <a:solidFill>
                <a:schemeClr val="dk1"/>
              </a:solidFill>
              <a:latin typeface="Inria Serif"/>
              <a:ea typeface="Inria Serif"/>
              <a:cs typeface="Inria Serif"/>
              <a:sym typeface="Inria Serif"/>
            </a:endParaRPr>
          </a:p>
          <a:p>
            <a:pPr indent="0" lvl="0" marL="0" rtl="0" algn="l">
              <a:lnSpc>
                <a:spcPct val="100000"/>
              </a:lnSpc>
              <a:spcBef>
                <a:spcPts val="0"/>
              </a:spcBef>
              <a:spcAft>
                <a:spcPts val="0"/>
              </a:spcAft>
              <a:buClr>
                <a:schemeClr val="dk1"/>
              </a:buClr>
              <a:buSzPct val="91666"/>
              <a:buFont typeface="Arial"/>
              <a:buNone/>
            </a:pPr>
            <a:r>
              <a:t/>
            </a:r>
            <a:endParaRPr sz="1200">
              <a:solidFill>
                <a:schemeClr val="dk1"/>
              </a:solidFill>
              <a:latin typeface="Inria Serif"/>
              <a:ea typeface="Inria Serif"/>
              <a:cs typeface="Inria Serif"/>
              <a:sym typeface="Inria Serif"/>
            </a:endParaRPr>
          </a:p>
          <a:p>
            <a:pPr indent="0" lvl="0" marL="0" rtl="0" algn="l">
              <a:lnSpc>
                <a:spcPct val="100000"/>
              </a:lnSpc>
              <a:spcBef>
                <a:spcPts val="0"/>
              </a:spcBef>
              <a:spcAft>
                <a:spcPts val="0"/>
              </a:spcAft>
              <a:buClr>
                <a:schemeClr val="dk1"/>
              </a:buClr>
              <a:buSzPct val="91666"/>
              <a:buFont typeface="Arial"/>
              <a:buNone/>
            </a:pPr>
            <a:r>
              <a:rPr lang="da" sz="1200">
                <a:solidFill>
                  <a:schemeClr val="dk1"/>
                </a:solidFill>
                <a:latin typeface="Inria Serif"/>
                <a:ea typeface="Inria Serif"/>
                <a:cs typeface="Inria Serif"/>
                <a:sym typeface="Inria Serif"/>
              </a:rPr>
              <a:t>(The small red lamp should light up to show that your IoT board is turned on)</a:t>
            </a:r>
            <a:endParaRPr sz="1200">
              <a:solidFill>
                <a:schemeClr val="dk1"/>
              </a:solidFill>
              <a:latin typeface="Inria Serif"/>
              <a:ea typeface="Inria Serif"/>
              <a:cs typeface="Inria Serif"/>
              <a:sym typeface="Inria Serif"/>
            </a:endParaRPr>
          </a:p>
          <a:p>
            <a:pPr indent="0" lvl="0" marL="0" rtl="0" algn="l">
              <a:spcBef>
                <a:spcPts val="0"/>
              </a:spcBef>
              <a:spcAft>
                <a:spcPts val="0"/>
              </a:spcAft>
              <a:buClr>
                <a:schemeClr val="dk1"/>
              </a:buClr>
              <a:buSzPct val="100000"/>
              <a:buFont typeface="Arial"/>
              <a:buNone/>
            </a:pPr>
            <a:r>
              <a:t/>
            </a:r>
            <a:endParaRPr sz="1100">
              <a:solidFill>
                <a:schemeClr val="dk1"/>
              </a:solidFill>
              <a:latin typeface="Roboto"/>
              <a:ea typeface="Roboto"/>
              <a:cs typeface="Roboto"/>
              <a:sym typeface="Roboto"/>
            </a:endParaRPr>
          </a:p>
        </p:txBody>
      </p:sp>
      <p:sp>
        <p:nvSpPr>
          <p:cNvPr id="344" name="Google Shape;344;g24ce9b3d4db_0_310"/>
          <p:cNvSpPr txBox="1"/>
          <p:nvPr>
            <p:ph idx="1" type="body"/>
          </p:nvPr>
        </p:nvSpPr>
        <p:spPr>
          <a:xfrm>
            <a:off x="4319600" y="3519050"/>
            <a:ext cx="2502300" cy="1365300"/>
          </a:xfrm>
          <a:prstGeom prst="rect">
            <a:avLst/>
          </a:prstGeom>
        </p:spPr>
        <p:txBody>
          <a:bodyPr anchorCtr="0" anchor="t" bIns="91425" lIns="91425" spcFirstLastPara="1" rIns="91425" wrap="square" tIns="91425">
            <a:normAutofit fontScale="62500" lnSpcReduction="10000"/>
          </a:bodyPr>
          <a:lstStyle/>
          <a:p>
            <a:pPr indent="0" lvl="0" marL="0" rtl="0" algn="l">
              <a:lnSpc>
                <a:spcPct val="100000"/>
              </a:lnSpc>
              <a:spcBef>
                <a:spcPts val="0"/>
              </a:spcBef>
              <a:spcAft>
                <a:spcPts val="0"/>
              </a:spcAft>
              <a:buClr>
                <a:schemeClr val="dk1"/>
              </a:buClr>
              <a:buSzPct val="75858"/>
              <a:buFont typeface="Arial"/>
              <a:buNone/>
            </a:pPr>
            <a:r>
              <a:rPr lang="da" sz="1450">
                <a:solidFill>
                  <a:schemeClr val="dk1"/>
                </a:solidFill>
                <a:latin typeface="Inria Serif"/>
                <a:ea typeface="Inria Serif"/>
                <a:cs typeface="Inria Serif"/>
                <a:sym typeface="Inria Serif"/>
              </a:rPr>
              <a:t>Transmitter step 2: </a:t>
            </a:r>
            <a:endParaRPr sz="1450">
              <a:solidFill>
                <a:schemeClr val="dk1"/>
              </a:solidFill>
              <a:latin typeface="Inria Serif"/>
              <a:ea typeface="Inria Serif"/>
              <a:cs typeface="Inria Serif"/>
              <a:sym typeface="Inria Serif"/>
            </a:endParaRPr>
          </a:p>
          <a:p>
            <a:pPr indent="0" lvl="0" marL="0" rtl="0" algn="l">
              <a:lnSpc>
                <a:spcPct val="100000"/>
              </a:lnSpc>
              <a:spcBef>
                <a:spcPts val="0"/>
              </a:spcBef>
              <a:spcAft>
                <a:spcPts val="0"/>
              </a:spcAft>
              <a:buClr>
                <a:schemeClr val="dk1"/>
              </a:buClr>
              <a:buSzPct val="75858"/>
              <a:buFont typeface="Arial"/>
              <a:buNone/>
            </a:pPr>
            <a:r>
              <a:t/>
            </a:r>
            <a:endParaRPr sz="1450">
              <a:solidFill>
                <a:schemeClr val="dk1"/>
              </a:solidFill>
              <a:latin typeface="Inria Serif"/>
              <a:ea typeface="Inria Serif"/>
              <a:cs typeface="Inria Serif"/>
              <a:sym typeface="Inria Serif"/>
            </a:endParaRPr>
          </a:p>
          <a:p>
            <a:pPr indent="0" lvl="0" marL="0" rtl="0" algn="l">
              <a:lnSpc>
                <a:spcPct val="100000"/>
              </a:lnSpc>
              <a:spcBef>
                <a:spcPts val="0"/>
              </a:spcBef>
              <a:spcAft>
                <a:spcPts val="0"/>
              </a:spcAft>
              <a:buClr>
                <a:schemeClr val="dk1"/>
              </a:buClr>
              <a:buSzPct val="75858"/>
              <a:buFont typeface="Arial"/>
              <a:buNone/>
            </a:pPr>
            <a:r>
              <a:rPr lang="da" sz="1450">
                <a:solidFill>
                  <a:schemeClr val="dk1"/>
                </a:solidFill>
                <a:latin typeface="Inria Serif"/>
                <a:ea typeface="Inria Serif"/>
                <a:cs typeface="Inria Serif"/>
                <a:sym typeface="Inria Serif"/>
              </a:rPr>
              <a:t>Transmitter step 2: Connect  the USB cable into the micro:bit.</a:t>
            </a:r>
            <a:endParaRPr sz="1450">
              <a:solidFill>
                <a:schemeClr val="dk1"/>
              </a:solidFill>
              <a:latin typeface="Inria Serif"/>
              <a:ea typeface="Inria Serif"/>
              <a:cs typeface="Inria Serif"/>
              <a:sym typeface="Inria Serif"/>
            </a:endParaRPr>
          </a:p>
          <a:p>
            <a:pPr indent="0" lvl="0" marL="0" rtl="0" algn="l">
              <a:lnSpc>
                <a:spcPct val="100000"/>
              </a:lnSpc>
              <a:spcBef>
                <a:spcPts val="0"/>
              </a:spcBef>
              <a:spcAft>
                <a:spcPts val="0"/>
              </a:spcAft>
              <a:buClr>
                <a:schemeClr val="dk1"/>
              </a:buClr>
              <a:buSzPct val="75858"/>
              <a:buFont typeface="Arial"/>
              <a:buNone/>
            </a:pPr>
            <a:r>
              <a:t/>
            </a:r>
            <a:endParaRPr sz="1450">
              <a:solidFill>
                <a:schemeClr val="dk1"/>
              </a:solidFill>
              <a:latin typeface="Inria Serif"/>
              <a:ea typeface="Inria Serif"/>
              <a:cs typeface="Inria Serif"/>
              <a:sym typeface="Inria Serif"/>
            </a:endParaRPr>
          </a:p>
          <a:p>
            <a:pPr indent="0" lvl="0" marL="0" rtl="0" algn="l">
              <a:lnSpc>
                <a:spcPct val="100000"/>
              </a:lnSpc>
              <a:spcBef>
                <a:spcPts val="0"/>
              </a:spcBef>
              <a:spcAft>
                <a:spcPts val="0"/>
              </a:spcAft>
              <a:buClr>
                <a:schemeClr val="dk1"/>
              </a:buClr>
              <a:buSzPct val="75858"/>
              <a:buFont typeface="Arial"/>
              <a:buNone/>
            </a:pPr>
            <a:r>
              <a:rPr lang="da" sz="1450">
                <a:solidFill>
                  <a:schemeClr val="dk1"/>
                </a:solidFill>
                <a:latin typeface="Inria Serif"/>
                <a:ea typeface="Inria Serif"/>
                <a:cs typeface="Inria Serif"/>
                <a:sym typeface="Inria Serif"/>
              </a:rPr>
              <a:t>(Use the USB cable for both the transmitter and the receiver when you download the programs to the micro:bits)</a:t>
            </a:r>
            <a:endParaRPr sz="1350">
              <a:solidFill>
                <a:schemeClr val="dk1"/>
              </a:solidFill>
              <a:latin typeface="Roboto"/>
              <a:ea typeface="Roboto"/>
              <a:cs typeface="Roboto"/>
              <a:sym typeface="Roboto"/>
            </a:endParaRPr>
          </a:p>
          <a:p>
            <a:pPr indent="0" lvl="0" marL="0" rtl="0" algn="l">
              <a:spcBef>
                <a:spcPts val="0"/>
              </a:spcBef>
              <a:spcAft>
                <a:spcPts val="0"/>
              </a:spcAft>
              <a:buNone/>
            </a:pPr>
            <a:r>
              <a:t/>
            </a:r>
            <a:endParaRPr sz="1100">
              <a:solidFill>
                <a:schemeClr val="dk1"/>
              </a:solidFill>
              <a:latin typeface="Roboto"/>
              <a:ea typeface="Roboto"/>
              <a:cs typeface="Roboto"/>
              <a:sym typeface="Roboto"/>
            </a:endParaRPr>
          </a:p>
        </p:txBody>
      </p:sp>
      <p:pic>
        <p:nvPicPr>
          <p:cNvPr id="345" name="Google Shape;345;g24ce9b3d4db_0_310"/>
          <p:cNvPicPr preferRelativeResize="0"/>
          <p:nvPr/>
        </p:nvPicPr>
        <p:blipFill>
          <a:blip r:embed="rId3">
            <a:alphaModFix/>
          </a:blip>
          <a:stretch>
            <a:fillRect/>
          </a:stretch>
        </p:blipFill>
        <p:spPr>
          <a:xfrm rot="-5400000">
            <a:off x="4522937" y="1069374"/>
            <a:ext cx="1939927" cy="2709001"/>
          </a:xfrm>
          <a:prstGeom prst="rect">
            <a:avLst/>
          </a:prstGeom>
          <a:noFill/>
          <a:ln>
            <a:noFill/>
          </a:ln>
        </p:spPr>
      </p:pic>
      <p:pic>
        <p:nvPicPr>
          <p:cNvPr id="346" name="Google Shape;346;g24ce9b3d4db_0_310"/>
          <p:cNvPicPr preferRelativeResize="0"/>
          <p:nvPr/>
        </p:nvPicPr>
        <p:blipFill>
          <a:blip r:embed="rId4">
            <a:alphaModFix/>
          </a:blip>
          <a:stretch>
            <a:fillRect/>
          </a:stretch>
        </p:blipFill>
        <p:spPr>
          <a:xfrm rot="-5400000">
            <a:off x="1242275" y="1218826"/>
            <a:ext cx="1894548" cy="2410099"/>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0" name="Shape 350"/>
        <p:cNvGrpSpPr/>
        <p:nvPr/>
      </p:nvGrpSpPr>
      <p:grpSpPr>
        <a:xfrm>
          <a:off x="0" y="0"/>
          <a:ext cx="0" cy="0"/>
          <a:chOff x="0" y="0"/>
          <a:chExt cx="0" cy="0"/>
        </a:xfrm>
      </p:grpSpPr>
      <p:sp>
        <p:nvSpPr>
          <p:cNvPr id="351" name="Google Shape;351;g24ce9b3d4db_0_464"/>
          <p:cNvSpPr/>
          <p:nvPr/>
        </p:nvSpPr>
        <p:spPr>
          <a:xfrm>
            <a:off x="6387700" y="3595250"/>
            <a:ext cx="2463000" cy="1346700"/>
          </a:xfrm>
          <a:prstGeom prst="rect">
            <a:avLst/>
          </a:prstGeom>
          <a:noFill/>
          <a:ln cap="flat" cmpd="sng" w="38100">
            <a:solidFill>
              <a:srgbClr val="0F9D5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 name="Google Shape;352;g24ce9b3d4db_0_464"/>
          <p:cNvSpPr/>
          <p:nvPr/>
        </p:nvSpPr>
        <p:spPr>
          <a:xfrm>
            <a:off x="3481400" y="3598150"/>
            <a:ext cx="2463000" cy="1346700"/>
          </a:xfrm>
          <a:prstGeom prst="rect">
            <a:avLst/>
          </a:prstGeom>
          <a:noFill/>
          <a:ln cap="flat" cmpd="sng" w="38100">
            <a:solidFill>
              <a:srgbClr val="0F9D5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 name="Google Shape;353;g24ce9b3d4db_0_464"/>
          <p:cNvSpPr/>
          <p:nvPr/>
        </p:nvSpPr>
        <p:spPr>
          <a:xfrm>
            <a:off x="270300" y="3595250"/>
            <a:ext cx="2463000" cy="1346700"/>
          </a:xfrm>
          <a:prstGeom prst="rect">
            <a:avLst/>
          </a:prstGeom>
          <a:noFill/>
          <a:ln cap="flat" cmpd="sng" w="38100">
            <a:solidFill>
              <a:srgbClr val="0F9D5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 name="Google Shape;354;g24ce9b3d4db_0_464"/>
          <p:cNvSpPr txBox="1"/>
          <p:nvPr>
            <p:ph type="title"/>
          </p:nvPr>
        </p:nvSpPr>
        <p:spPr>
          <a:xfrm>
            <a:off x="329350" y="248250"/>
            <a:ext cx="3997500" cy="7128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da"/>
              <a:t>Assemble the</a:t>
            </a:r>
            <a:r>
              <a:rPr lang="da"/>
              <a:t> IoT receiver</a:t>
            </a:r>
            <a:endParaRPr/>
          </a:p>
        </p:txBody>
      </p:sp>
      <p:sp>
        <p:nvSpPr>
          <p:cNvPr id="355" name="Google Shape;355;g24ce9b3d4db_0_464"/>
          <p:cNvSpPr txBox="1"/>
          <p:nvPr>
            <p:ph idx="1" type="body"/>
          </p:nvPr>
        </p:nvSpPr>
        <p:spPr>
          <a:xfrm>
            <a:off x="329350" y="3671450"/>
            <a:ext cx="2502300" cy="1233900"/>
          </a:xfrm>
          <a:prstGeom prst="rect">
            <a:avLst/>
          </a:prstGeom>
        </p:spPr>
        <p:txBody>
          <a:bodyPr anchorCtr="0" anchor="t" bIns="91425" lIns="91425" spcFirstLastPara="1" rIns="91425" wrap="square" tIns="91425">
            <a:normAutofit fontScale="77500" lnSpcReduction="20000"/>
          </a:bodyPr>
          <a:lstStyle/>
          <a:p>
            <a:pPr indent="0" lvl="0" marL="0" rtl="0" algn="l">
              <a:lnSpc>
                <a:spcPct val="100000"/>
              </a:lnSpc>
              <a:spcBef>
                <a:spcPts val="0"/>
              </a:spcBef>
              <a:spcAft>
                <a:spcPts val="0"/>
              </a:spcAft>
              <a:buClr>
                <a:schemeClr val="dk1"/>
              </a:buClr>
              <a:buSzPct val="91666"/>
              <a:buFont typeface="Arial"/>
              <a:buNone/>
            </a:pPr>
            <a:r>
              <a:rPr lang="da" sz="1200">
                <a:solidFill>
                  <a:schemeClr val="dk1"/>
                </a:solidFill>
                <a:latin typeface="Inria Serif"/>
                <a:ea typeface="Inria Serif"/>
                <a:cs typeface="Inria Serif"/>
                <a:sym typeface="Inria Serif"/>
              </a:rPr>
              <a:t>Receiver step 1: </a:t>
            </a:r>
            <a:endParaRPr sz="1200">
              <a:solidFill>
                <a:schemeClr val="dk1"/>
              </a:solidFill>
              <a:latin typeface="Inria Serif"/>
              <a:ea typeface="Inria Serif"/>
              <a:cs typeface="Inria Serif"/>
              <a:sym typeface="Inria Serif"/>
            </a:endParaRPr>
          </a:p>
          <a:p>
            <a:pPr indent="0" lvl="0" marL="0" rtl="0" algn="l">
              <a:lnSpc>
                <a:spcPct val="100000"/>
              </a:lnSpc>
              <a:spcBef>
                <a:spcPts val="0"/>
              </a:spcBef>
              <a:spcAft>
                <a:spcPts val="0"/>
              </a:spcAft>
              <a:buClr>
                <a:schemeClr val="dk1"/>
              </a:buClr>
              <a:buSzPct val="91666"/>
              <a:buFont typeface="Arial"/>
              <a:buNone/>
            </a:pPr>
            <a:r>
              <a:t/>
            </a:r>
            <a:endParaRPr sz="1200">
              <a:solidFill>
                <a:schemeClr val="dk1"/>
              </a:solidFill>
              <a:latin typeface="Inria Serif"/>
              <a:ea typeface="Inria Serif"/>
              <a:cs typeface="Inria Serif"/>
              <a:sym typeface="Inria Serif"/>
            </a:endParaRPr>
          </a:p>
          <a:p>
            <a:pPr indent="0" lvl="0" marL="0" rtl="0" algn="l">
              <a:lnSpc>
                <a:spcPct val="100000"/>
              </a:lnSpc>
              <a:spcBef>
                <a:spcPts val="0"/>
              </a:spcBef>
              <a:spcAft>
                <a:spcPts val="0"/>
              </a:spcAft>
              <a:buClr>
                <a:schemeClr val="dk1"/>
              </a:buClr>
              <a:buSzPct val="91666"/>
              <a:buFont typeface="Arial"/>
              <a:buNone/>
            </a:pPr>
            <a:r>
              <a:rPr lang="da" sz="1200">
                <a:solidFill>
                  <a:schemeClr val="dk1"/>
                </a:solidFill>
                <a:latin typeface="Inria Serif"/>
                <a:ea typeface="Inria Serif"/>
                <a:cs typeface="Inria Serif"/>
                <a:sym typeface="Inria Serif"/>
              </a:rPr>
              <a:t>Insert a micro:bit and a power bank into an IoT board</a:t>
            </a:r>
            <a:endParaRPr sz="1200">
              <a:solidFill>
                <a:schemeClr val="dk1"/>
              </a:solidFill>
              <a:latin typeface="Inria Serif"/>
              <a:ea typeface="Inria Serif"/>
              <a:cs typeface="Inria Serif"/>
              <a:sym typeface="Inria Serif"/>
            </a:endParaRPr>
          </a:p>
          <a:p>
            <a:pPr indent="0" lvl="0" marL="0" rtl="0" algn="l">
              <a:lnSpc>
                <a:spcPct val="100000"/>
              </a:lnSpc>
              <a:spcBef>
                <a:spcPts val="0"/>
              </a:spcBef>
              <a:spcAft>
                <a:spcPts val="0"/>
              </a:spcAft>
              <a:buClr>
                <a:schemeClr val="dk1"/>
              </a:buClr>
              <a:buSzPct val="91666"/>
              <a:buFont typeface="Arial"/>
              <a:buNone/>
            </a:pPr>
            <a:r>
              <a:t/>
            </a:r>
            <a:endParaRPr sz="1200">
              <a:solidFill>
                <a:schemeClr val="dk1"/>
              </a:solidFill>
              <a:latin typeface="Inria Serif"/>
              <a:ea typeface="Inria Serif"/>
              <a:cs typeface="Inria Serif"/>
              <a:sym typeface="Inria Serif"/>
            </a:endParaRPr>
          </a:p>
          <a:p>
            <a:pPr indent="0" lvl="0" marL="0" rtl="0" algn="l">
              <a:lnSpc>
                <a:spcPct val="100000"/>
              </a:lnSpc>
              <a:spcBef>
                <a:spcPts val="0"/>
              </a:spcBef>
              <a:spcAft>
                <a:spcPts val="0"/>
              </a:spcAft>
              <a:buClr>
                <a:schemeClr val="dk1"/>
              </a:buClr>
              <a:buSzPct val="91666"/>
              <a:buFont typeface="Arial"/>
              <a:buNone/>
            </a:pPr>
            <a:r>
              <a:rPr lang="da" sz="1200">
                <a:solidFill>
                  <a:schemeClr val="dk1"/>
                </a:solidFill>
                <a:latin typeface="Inria Serif"/>
                <a:ea typeface="Inria Serif"/>
                <a:cs typeface="Inria Serif"/>
                <a:sym typeface="Inria Serif"/>
              </a:rPr>
              <a:t>(The small red lamp will light up to show that your IoT board is turned on – see picture above)</a:t>
            </a:r>
            <a:endParaRPr sz="1200">
              <a:solidFill>
                <a:schemeClr val="dk1"/>
              </a:solidFill>
              <a:latin typeface="Inria Serif"/>
              <a:ea typeface="Inria Serif"/>
              <a:cs typeface="Inria Serif"/>
              <a:sym typeface="Inria Serif"/>
            </a:endParaRPr>
          </a:p>
          <a:p>
            <a:pPr indent="0" lvl="0" marL="0" rtl="0" algn="l">
              <a:spcBef>
                <a:spcPts val="0"/>
              </a:spcBef>
              <a:spcAft>
                <a:spcPts val="0"/>
              </a:spcAft>
              <a:buNone/>
            </a:pPr>
            <a:r>
              <a:t/>
            </a:r>
            <a:endParaRPr sz="1100">
              <a:solidFill>
                <a:schemeClr val="dk1"/>
              </a:solidFill>
              <a:latin typeface="Roboto"/>
              <a:ea typeface="Roboto"/>
              <a:cs typeface="Roboto"/>
              <a:sym typeface="Roboto"/>
            </a:endParaRPr>
          </a:p>
        </p:txBody>
      </p:sp>
      <p:sp>
        <p:nvSpPr>
          <p:cNvPr id="356" name="Google Shape;356;g24ce9b3d4db_0_464"/>
          <p:cNvSpPr txBox="1"/>
          <p:nvPr>
            <p:ph idx="1" type="body"/>
          </p:nvPr>
        </p:nvSpPr>
        <p:spPr>
          <a:xfrm>
            <a:off x="3481400" y="3595250"/>
            <a:ext cx="2502300" cy="1714200"/>
          </a:xfrm>
          <a:prstGeom prst="rect">
            <a:avLst/>
          </a:prstGeom>
        </p:spPr>
        <p:txBody>
          <a:bodyPr anchorCtr="0" anchor="t" bIns="91425" lIns="91425" spcFirstLastPara="1" rIns="91425" wrap="square" tIns="91425">
            <a:normAutofit lnSpcReduction="20000"/>
          </a:bodyPr>
          <a:lstStyle/>
          <a:p>
            <a:pPr indent="0" lvl="0" marL="0" rtl="0" algn="l">
              <a:lnSpc>
                <a:spcPct val="100000"/>
              </a:lnSpc>
              <a:spcBef>
                <a:spcPts val="0"/>
              </a:spcBef>
              <a:spcAft>
                <a:spcPts val="0"/>
              </a:spcAft>
              <a:buClr>
                <a:schemeClr val="dk1"/>
              </a:buClr>
              <a:buSzPts val="1100"/>
              <a:buFont typeface="Arial"/>
              <a:buNone/>
            </a:pPr>
            <a:r>
              <a:rPr lang="da" sz="974">
                <a:solidFill>
                  <a:schemeClr val="dk1"/>
                </a:solidFill>
                <a:latin typeface="Inria Serif"/>
                <a:ea typeface="Inria Serif"/>
                <a:cs typeface="Inria Serif"/>
                <a:sym typeface="Inria Serif"/>
              </a:rPr>
              <a:t>Receiver step 2: </a:t>
            </a:r>
            <a:endParaRPr sz="974">
              <a:solidFill>
                <a:schemeClr val="dk1"/>
              </a:solidFill>
              <a:latin typeface="Inria Serif"/>
              <a:ea typeface="Inria Serif"/>
              <a:cs typeface="Inria Serif"/>
              <a:sym typeface="Inria Serif"/>
            </a:endParaRPr>
          </a:p>
          <a:p>
            <a:pPr indent="0" lvl="0" marL="0" rtl="0" algn="l">
              <a:lnSpc>
                <a:spcPct val="100000"/>
              </a:lnSpc>
              <a:spcBef>
                <a:spcPts val="0"/>
              </a:spcBef>
              <a:spcAft>
                <a:spcPts val="0"/>
              </a:spcAft>
              <a:buClr>
                <a:schemeClr val="dk1"/>
              </a:buClr>
              <a:buSzPts val="1100"/>
              <a:buFont typeface="Arial"/>
              <a:buNone/>
            </a:pPr>
            <a:r>
              <a:t/>
            </a:r>
            <a:endParaRPr sz="974">
              <a:solidFill>
                <a:schemeClr val="dk1"/>
              </a:solidFill>
              <a:latin typeface="Inria Serif"/>
              <a:ea typeface="Inria Serif"/>
              <a:cs typeface="Inria Serif"/>
              <a:sym typeface="Inria Serif"/>
            </a:endParaRPr>
          </a:p>
          <a:p>
            <a:pPr indent="0" lvl="0" marL="0" rtl="0" algn="l">
              <a:lnSpc>
                <a:spcPct val="100000"/>
              </a:lnSpc>
              <a:spcBef>
                <a:spcPts val="0"/>
              </a:spcBef>
              <a:spcAft>
                <a:spcPts val="0"/>
              </a:spcAft>
              <a:buClr>
                <a:schemeClr val="dk1"/>
              </a:buClr>
              <a:buSzPts val="1100"/>
              <a:buFont typeface="Arial"/>
              <a:buNone/>
            </a:pPr>
            <a:r>
              <a:rPr lang="da" sz="974">
                <a:solidFill>
                  <a:schemeClr val="dk1"/>
                </a:solidFill>
                <a:latin typeface="Inria Serif"/>
                <a:ea typeface="Inria Serif"/>
                <a:cs typeface="Inria Serif"/>
                <a:sym typeface="Inria Serif"/>
              </a:rPr>
              <a:t>Insert the relay into port 1 on your IoT board and the resistor into port 9 on your IoT board.</a:t>
            </a:r>
            <a:endParaRPr sz="974">
              <a:solidFill>
                <a:schemeClr val="dk1"/>
              </a:solidFill>
              <a:latin typeface="Inria Serif"/>
              <a:ea typeface="Inria Serif"/>
              <a:cs typeface="Inria Serif"/>
              <a:sym typeface="Inria Serif"/>
            </a:endParaRPr>
          </a:p>
          <a:p>
            <a:pPr indent="0" lvl="0" marL="0" rtl="0" algn="l">
              <a:lnSpc>
                <a:spcPct val="100000"/>
              </a:lnSpc>
              <a:spcBef>
                <a:spcPts val="0"/>
              </a:spcBef>
              <a:spcAft>
                <a:spcPts val="0"/>
              </a:spcAft>
              <a:buClr>
                <a:schemeClr val="dk1"/>
              </a:buClr>
              <a:buSzPts val="1100"/>
              <a:buFont typeface="Arial"/>
              <a:buNone/>
            </a:pPr>
            <a:r>
              <a:t/>
            </a:r>
            <a:endParaRPr sz="974">
              <a:solidFill>
                <a:schemeClr val="dk1"/>
              </a:solidFill>
              <a:latin typeface="Inria Serif"/>
              <a:ea typeface="Inria Serif"/>
              <a:cs typeface="Inria Serif"/>
              <a:sym typeface="Inria Serif"/>
            </a:endParaRPr>
          </a:p>
          <a:p>
            <a:pPr indent="0" lvl="0" marL="0" rtl="0" algn="l">
              <a:lnSpc>
                <a:spcPct val="100000"/>
              </a:lnSpc>
              <a:spcBef>
                <a:spcPts val="0"/>
              </a:spcBef>
              <a:spcAft>
                <a:spcPts val="0"/>
              </a:spcAft>
              <a:buClr>
                <a:schemeClr val="dk1"/>
              </a:buClr>
              <a:buSzPts val="1100"/>
              <a:buFont typeface="Arial"/>
              <a:buNone/>
            </a:pPr>
            <a:r>
              <a:rPr lang="da" sz="974">
                <a:solidFill>
                  <a:schemeClr val="dk1"/>
                </a:solidFill>
                <a:latin typeface="Inria Serif"/>
                <a:ea typeface="Inria Serif"/>
                <a:cs typeface="Inria Serif"/>
                <a:sym typeface="Inria Serif"/>
              </a:rPr>
              <a:t>(Important! Make sure the connectors are facing the right way. The black and red leads must match the black and red markings on the board.)</a:t>
            </a:r>
            <a:endParaRPr sz="874">
              <a:solidFill>
                <a:schemeClr val="dk1"/>
              </a:solidFill>
              <a:latin typeface="Roboto"/>
              <a:ea typeface="Roboto"/>
              <a:cs typeface="Roboto"/>
              <a:sym typeface="Roboto"/>
            </a:endParaRPr>
          </a:p>
          <a:p>
            <a:pPr indent="0" lvl="0" marL="0" rtl="0" algn="l">
              <a:spcBef>
                <a:spcPts val="0"/>
              </a:spcBef>
              <a:spcAft>
                <a:spcPts val="0"/>
              </a:spcAft>
              <a:buNone/>
            </a:pPr>
            <a:r>
              <a:t/>
            </a:r>
            <a:endParaRPr sz="1100">
              <a:solidFill>
                <a:schemeClr val="dk1"/>
              </a:solidFill>
              <a:latin typeface="Roboto"/>
              <a:ea typeface="Roboto"/>
              <a:cs typeface="Roboto"/>
              <a:sym typeface="Roboto"/>
            </a:endParaRPr>
          </a:p>
          <a:p>
            <a:pPr indent="0" lvl="0" marL="0" rtl="0" algn="l">
              <a:spcBef>
                <a:spcPts val="0"/>
              </a:spcBef>
              <a:spcAft>
                <a:spcPts val="0"/>
              </a:spcAft>
              <a:buNone/>
            </a:pPr>
            <a:r>
              <a:t/>
            </a:r>
            <a:endParaRPr sz="1100">
              <a:solidFill>
                <a:schemeClr val="dk1"/>
              </a:solidFill>
              <a:latin typeface="Roboto"/>
              <a:ea typeface="Roboto"/>
              <a:cs typeface="Roboto"/>
              <a:sym typeface="Roboto"/>
            </a:endParaRPr>
          </a:p>
        </p:txBody>
      </p:sp>
      <p:sp>
        <p:nvSpPr>
          <p:cNvPr id="357" name="Google Shape;357;g24ce9b3d4db_0_464"/>
          <p:cNvSpPr txBox="1"/>
          <p:nvPr/>
        </p:nvSpPr>
        <p:spPr>
          <a:xfrm>
            <a:off x="6387700" y="3557100"/>
            <a:ext cx="2388300" cy="1416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da" sz="1000">
                <a:solidFill>
                  <a:schemeClr val="dk1"/>
                </a:solidFill>
                <a:latin typeface="Inria Serif"/>
                <a:ea typeface="Inria Serif"/>
                <a:cs typeface="Inria Serif"/>
                <a:sym typeface="Inria Serif"/>
              </a:rPr>
              <a:t>Receiver step 3: </a:t>
            </a:r>
            <a:endParaRPr sz="1000">
              <a:solidFill>
                <a:schemeClr val="dk1"/>
              </a:solidFill>
              <a:latin typeface="Inria Serif"/>
              <a:ea typeface="Inria Serif"/>
              <a:cs typeface="Inria Serif"/>
              <a:sym typeface="Inria Serif"/>
            </a:endParaRPr>
          </a:p>
          <a:p>
            <a:pPr indent="0" lvl="0" marL="0" rtl="0" algn="l">
              <a:spcBef>
                <a:spcPts val="0"/>
              </a:spcBef>
              <a:spcAft>
                <a:spcPts val="0"/>
              </a:spcAft>
              <a:buClr>
                <a:schemeClr val="dk1"/>
              </a:buClr>
              <a:buSzPts val="1100"/>
              <a:buFont typeface="Arial"/>
              <a:buNone/>
            </a:pPr>
            <a:r>
              <a:t/>
            </a:r>
            <a:endParaRPr sz="1000">
              <a:solidFill>
                <a:schemeClr val="dk1"/>
              </a:solidFill>
              <a:latin typeface="Inria Serif"/>
              <a:ea typeface="Inria Serif"/>
              <a:cs typeface="Inria Serif"/>
              <a:sym typeface="Inria Serif"/>
            </a:endParaRPr>
          </a:p>
          <a:p>
            <a:pPr indent="0" lvl="0" marL="0" rtl="0" algn="l">
              <a:spcBef>
                <a:spcPts val="0"/>
              </a:spcBef>
              <a:spcAft>
                <a:spcPts val="0"/>
              </a:spcAft>
              <a:buClr>
                <a:schemeClr val="dk1"/>
              </a:buClr>
              <a:buSzPts val="1100"/>
              <a:buFont typeface="Arial"/>
              <a:buNone/>
            </a:pPr>
            <a:r>
              <a:rPr lang="da" sz="1000">
                <a:solidFill>
                  <a:schemeClr val="dk1"/>
                </a:solidFill>
                <a:latin typeface="Inria Serif"/>
                <a:ea typeface="Inria Serif"/>
                <a:cs typeface="Inria Serif"/>
                <a:sym typeface="Inria Serif"/>
              </a:rPr>
              <a:t>The finished receiver should look like the picture above</a:t>
            </a:r>
            <a:endParaRPr sz="1000">
              <a:solidFill>
                <a:schemeClr val="dk1"/>
              </a:solidFill>
              <a:latin typeface="Inria Serif"/>
              <a:ea typeface="Inria Serif"/>
              <a:cs typeface="Inria Serif"/>
              <a:sym typeface="Inria Serif"/>
            </a:endParaRPr>
          </a:p>
          <a:p>
            <a:pPr indent="0" lvl="0" marL="0" rtl="0" algn="l">
              <a:spcBef>
                <a:spcPts val="0"/>
              </a:spcBef>
              <a:spcAft>
                <a:spcPts val="0"/>
              </a:spcAft>
              <a:buClr>
                <a:schemeClr val="dk1"/>
              </a:buClr>
              <a:buSzPts val="1100"/>
              <a:buFont typeface="Arial"/>
              <a:buNone/>
            </a:pPr>
            <a:r>
              <a:t/>
            </a:r>
            <a:endParaRPr sz="1000">
              <a:solidFill>
                <a:schemeClr val="dk1"/>
              </a:solidFill>
              <a:latin typeface="Inria Serif"/>
              <a:ea typeface="Inria Serif"/>
              <a:cs typeface="Inria Serif"/>
              <a:sym typeface="Inria Serif"/>
            </a:endParaRPr>
          </a:p>
          <a:p>
            <a:pPr indent="0" lvl="0" marL="0" rtl="0" algn="l">
              <a:spcBef>
                <a:spcPts val="0"/>
              </a:spcBef>
              <a:spcAft>
                <a:spcPts val="0"/>
              </a:spcAft>
              <a:buClr>
                <a:schemeClr val="dk1"/>
              </a:buClr>
              <a:buSzPts val="1100"/>
              <a:buFont typeface="Arial"/>
              <a:buNone/>
            </a:pPr>
            <a:r>
              <a:rPr lang="da" sz="1000">
                <a:solidFill>
                  <a:schemeClr val="dk1"/>
                </a:solidFill>
                <a:latin typeface="Inria Serif"/>
                <a:ea typeface="Inria Serif"/>
                <a:cs typeface="Inria Serif"/>
                <a:sym typeface="Inria Serif"/>
              </a:rPr>
              <a:t>(Now connect your device to the relay socket and plug the relay into a power socket.)</a:t>
            </a:r>
            <a:endParaRPr sz="800">
              <a:solidFill>
                <a:schemeClr val="dk1"/>
              </a:solidFill>
              <a:latin typeface="Roboto"/>
              <a:ea typeface="Roboto"/>
              <a:cs typeface="Roboto"/>
              <a:sym typeface="Roboto"/>
            </a:endParaRPr>
          </a:p>
        </p:txBody>
      </p:sp>
      <p:pic>
        <p:nvPicPr>
          <p:cNvPr id="358" name="Google Shape;358;g24ce9b3d4db_0_464"/>
          <p:cNvPicPr preferRelativeResize="0"/>
          <p:nvPr/>
        </p:nvPicPr>
        <p:blipFill>
          <a:blip r:embed="rId3">
            <a:alphaModFix/>
          </a:blip>
          <a:stretch>
            <a:fillRect/>
          </a:stretch>
        </p:blipFill>
        <p:spPr>
          <a:xfrm rot="-5400000">
            <a:off x="6552938" y="1129787"/>
            <a:ext cx="2080200" cy="2318776"/>
          </a:xfrm>
          <a:prstGeom prst="rect">
            <a:avLst/>
          </a:prstGeom>
          <a:noFill/>
          <a:ln>
            <a:noFill/>
          </a:ln>
        </p:spPr>
      </p:pic>
      <p:pic>
        <p:nvPicPr>
          <p:cNvPr id="359" name="Google Shape;359;g24ce9b3d4db_0_464"/>
          <p:cNvPicPr preferRelativeResize="0"/>
          <p:nvPr/>
        </p:nvPicPr>
        <p:blipFill>
          <a:blip r:embed="rId4">
            <a:alphaModFix/>
          </a:blip>
          <a:stretch>
            <a:fillRect/>
          </a:stretch>
        </p:blipFill>
        <p:spPr>
          <a:xfrm rot="-5400000">
            <a:off x="3639324" y="909701"/>
            <a:ext cx="2085724" cy="2736899"/>
          </a:xfrm>
          <a:prstGeom prst="rect">
            <a:avLst/>
          </a:prstGeom>
          <a:noFill/>
          <a:ln>
            <a:noFill/>
          </a:ln>
        </p:spPr>
      </p:pic>
      <p:pic>
        <p:nvPicPr>
          <p:cNvPr id="360" name="Google Shape;360;g24ce9b3d4db_0_464"/>
          <p:cNvPicPr preferRelativeResize="0"/>
          <p:nvPr/>
        </p:nvPicPr>
        <p:blipFill>
          <a:blip r:embed="rId5">
            <a:alphaModFix/>
          </a:blip>
          <a:stretch>
            <a:fillRect/>
          </a:stretch>
        </p:blipFill>
        <p:spPr>
          <a:xfrm rot="-5400000">
            <a:off x="466325" y="1058188"/>
            <a:ext cx="2070950" cy="243992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4" name="Shape 364"/>
        <p:cNvGrpSpPr/>
        <p:nvPr/>
      </p:nvGrpSpPr>
      <p:grpSpPr>
        <a:xfrm>
          <a:off x="0" y="0"/>
          <a:ext cx="0" cy="0"/>
          <a:chOff x="0" y="0"/>
          <a:chExt cx="0" cy="0"/>
        </a:xfrm>
      </p:grpSpPr>
      <p:sp>
        <p:nvSpPr>
          <p:cNvPr id="365" name="Google Shape;365;p16"/>
          <p:cNvSpPr txBox="1"/>
          <p:nvPr>
            <p:ph type="ctrTitle"/>
          </p:nvPr>
        </p:nvSpPr>
        <p:spPr>
          <a:xfrm>
            <a:off x="311700" y="1957350"/>
            <a:ext cx="8520600" cy="1228800"/>
          </a:xfrm>
          <a:prstGeom prst="rect">
            <a:avLst/>
          </a:prstGeom>
          <a:noFill/>
          <a:ln>
            <a:noFill/>
          </a:ln>
        </p:spPr>
        <p:txBody>
          <a:bodyPr anchorCtr="0" anchor="ctr" bIns="91425" lIns="91425" spcFirstLastPara="1" rIns="91425" wrap="square" tIns="91425">
            <a:normAutofit/>
          </a:bodyPr>
          <a:lstStyle/>
          <a:p>
            <a:pPr indent="0" lvl="0" marL="0" rtl="0" algn="ctr">
              <a:lnSpc>
                <a:spcPct val="100000"/>
              </a:lnSpc>
              <a:spcBef>
                <a:spcPts val="0"/>
              </a:spcBef>
              <a:spcAft>
                <a:spcPts val="0"/>
              </a:spcAft>
              <a:buSzPts val="3000"/>
              <a:buNone/>
            </a:pPr>
            <a:r>
              <a:rPr lang="da"/>
              <a:t>Programming and testing - Internet of Things</a:t>
            </a:r>
            <a:endParaRPr/>
          </a:p>
          <a:p>
            <a:pPr indent="0" lvl="0" marL="0" rtl="0" algn="ctr">
              <a:lnSpc>
                <a:spcPct val="100000"/>
              </a:lnSpc>
              <a:spcBef>
                <a:spcPts val="0"/>
              </a:spcBef>
              <a:spcAft>
                <a:spcPts val="0"/>
              </a:spcAft>
              <a:buSzPts val="3000"/>
              <a:buNone/>
            </a:pPr>
            <a:r>
              <a:rPr lang="da" sz="1800"/>
              <a:t>Assignment 1a</a:t>
            </a:r>
            <a:endParaRPr sz="1800"/>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 name="Shape 216"/>
        <p:cNvGrpSpPr/>
        <p:nvPr/>
      </p:nvGrpSpPr>
      <p:grpSpPr>
        <a:xfrm>
          <a:off x="0" y="0"/>
          <a:ext cx="0" cy="0"/>
          <a:chOff x="0" y="0"/>
          <a:chExt cx="0" cy="0"/>
        </a:xfrm>
      </p:grpSpPr>
      <p:sp>
        <p:nvSpPr>
          <p:cNvPr id="217" name="Google Shape;217;p2"/>
          <p:cNvSpPr txBox="1"/>
          <p:nvPr>
            <p:ph idx="1" type="body"/>
          </p:nvPr>
        </p:nvSpPr>
        <p:spPr>
          <a:xfrm>
            <a:off x="702526" y="2023950"/>
            <a:ext cx="3749700" cy="10956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0"/>
              </a:spcAft>
              <a:buSzPts val="1200"/>
              <a:buNone/>
            </a:pPr>
            <a:r>
              <a:rPr lang="da" sz="1500">
                <a:solidFill>
                  <a:schemeClr val="lt1"/>
                </a:solidFill>
                <a:latin typeface="Economica"/>
                <a:ea typeface="Economica"/>
                <a:cs typeface="Economica"/>
                <a:sym typeface="Economica"/>
              </a:rPr>
              <a:t>Students will gain knowledge of how the data flow in an Internet of Things” system works</a:t>
            </a:r>
            <a:endParaRPr sz="1900">
              <a:solidFill>
                <a:schemeClr val="lt1"/>
              </a:solidFill>
              <a:latin typeface="Economica"/>
              <a:ea typeface="Economica"/>
              <a:cs typeface="Economica"/>
              <a:sym typeface="Economica"/>
            </a:endParaRPr>
          </a:p>
        </p:txBody>
      </p:sp>
      <p:sp>
        <p:nvSpPr>
          <p:cNvPr id="218" name="Google Shape;218;p2"/>
          <p:cNvSpPr txBox="1"/>
          <p:nvPr>
            <p:ph idx="2" type="body"/>
          </p:nvPr>
        </p:nvSpPr>
        <p:spPr>
          <a:xfrm>
            <a:off x="5127101" y="2023950"/>
            <a:ext cx="3749700" cy="10956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0"/>
              </a:spcAft>
              <a:buSzPts val="1200"/>
              <a:buNone/>
            </a:pPr>
            <a:r>
              <a:rPr lang="da" sz="1500">
                <a:solidFill>
                  <a:schemeClr val="lt1"/>
                </a:solidFill>
                <a:latin typeface="Economica"/>
                <a:ea typeface="Economica"/>
                <a:cs typeface="Economica"/>
                <a:sym typeface="Economica"/>
              </a:rPr>
              <a:t>Students will reflect on “what is hacking?” and gain knowledge of different types of hackers</a:t>
            </a:r>
            <a:endParaRPr sz="1900">
              <a:solidFill>
                <a:schemeClr val="lt1"/>
              </a:solidFill>
              <a:latin typeface="Economica"/>
              <a:ea typeface="Economica"/>
              <a:cs typeface="Economica"/>
              <a:sym typeface="Economica"/>
            </a:endParaRPr>
          </a:p>
        </p:txBody>
      </p:sp>
      <p:sp>
        <p:nvSpPr>
          <p:cNvPr id="219" name="Google Shape;219;p2"/>
          <p:cNvSpPr txBox="1"/>
          <p:nvPr>
            <p:ph idx="3" type="body"/>
          </p:nvPr>
        </p:nvSpPr>
        <p:spPr>
          <a:xfrm>
            <a:off x="702526" y="3232800"/>
            <a:ext cx="3749700" cy="10956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0"/>
              </a:spcAft>
              <a:buSzPts val="1200"/>
              <a:buNone/>
            </a:pPr>
            <a:r>
              <a:rPr lang="da" sz="1500">
                <a:solidFill>
                  <a:schemeClr val="lt1"/>
                </a:solidFill>
                <a:latin typeface="Economica"/>
                <a:ea typeface="Economica"/>
                <a:cs typeface="Economica"/>
                <a:sym typeface="Economica"/>
              </a:rPr>
              <a:t>Students will reflect on the impact that Internet of Things has for individuals and the society </a:t>
            </a:r>
            <a:endParaRPr sz="1900">
              <a:solidFill>
                <a:schemeClr val="lt1"/>
              </a:solidFill>
              <a:latin typeface="Economica"/>
              <a:ea typeface="Economica"/>
              <a:cs typeface="Economica"/>
              <a:sym typeface="Economica"/>
            </a:endParaRPr>
          </a:p>
        </p:txBody>
      </p:sp>
      <p:sp>
        <p:nvSpPr>
          <p:cNvPr id="220" name="Google Shape;220;p2"/>
          <p:cNvSpPr txBox="1"/>
          <p:nvPr>
            <p:ph idx="4" type="body"/>
          </p:nvPr>
        </p:nvSpPr>
        <p:spPr>
          <a:xfrm>
            <a:off x="5127101" y="3232800"/>
            <a:ext cx="3749700" cy="10956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0"/>
              </a:spcAft>
              <a:buSzPts val="1200"/>
              <a:buNone/>
            </a:pPr>
            <a:r>
              <a:rPr lang="da" sz="1500">
                <a:solidFill>
                  <a:schemeClr val="lt1"/>
                </a:solidFill>
                <a:latin typeface="Economica"/>
                <a:ea typeface="Economica"/>
                <a:cs typeface="Economica"/>
                <a:sym typeface="Economica"/>
              </a:rPr>
              <a:t>Students will reflect on the </a:t>
            </a:r>
            <a:r>
              <a:rPr lang="da">
                <a:solidFill>
                  <a:schemeClr val="dk1"/>
                </a:solidFill>
                <a:latin typeface="Inria Serif"/>
                <a:ea typeface="Inria Serif"/>
                <a:cs typeface="Inria Serif"/>
                <a:sym typeface="Inria Serif"/>
              </a:rPr>
              <a:t> </a:t>
            </a:r>
            <a:r>
              <a:rPr lang="da" sz="1500">
                <a:solidFill>
                  <a:schemeClr val="lt1"/>
                </a:solidFill>
                <a:latin typeface="Economica"/>
                <a:ea typeface="Economica"/>
                <a:cs typeface="Economica"/>
                <a:sym typeface="Economica"/>
              </a:rPr>
              <a:t>societal implications</a:t>
            </a:r>
            <a:r>
              <a:rPr lang="da" sz="1500">
                <a:solidFill>
                  <a:schemeClr val="lt1"/>
                </a:solidFill>
                <a:latin typeface="Economica"/>
                <a:ea typeface="Economica"/>
                <a:cs typeface="Economica"/>
                <a:sym typeface="Economica"/>
              </a:rPr>
              <a:t> of hacking IoT systems</a:t>
            </a:r>
            <a:endParaRPr sz="1900">
              <a:solidFill>
                <a:schemeClr val="lt1"/>
              </a:solidFill>
              <a:latin typeface="Economica"/>
              <a:ea typeface="Economica"/>
              <a:cs typeface="Economica"/>
              <a:sym typeface="Economica"/>
            </a:endParaRPr>
          </a:p>
        </p:txBody>
      </p:sp>
      <p:sp>
        <p:nvSpPr>
          <p:cNvPr id="221" name="Google Shape;221;p2"/>
          <p:cNvSpPr/>
          <p:nvPr/>
        </p:nvSpPr>
        <p:spPr>
          <a:xfrm>
            <a:off x="4593598" y="3151425"/>
            <a:ext cx="762000" cy="762000"/>
          </a:xfrm>
          <a:prstGeom prst="ellipse">
            <a:avLst/>
          </a:prstGeom>
          <a:solidFill>
            <a:srgbClr val="B9F6CA">
              <a:alpha val="2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2" name="Google Shape;222;p2"/>
          <p:cNvSpPr/>
          <p:nvPr/>
        </p:nvSpPr>
        <p:spPr>
          <a:xfrm>
            <a:off x="183555" y="3151425"/>
            <a:ext cx="762000" cy="762000"/>
          </a:xfrm>
          <a:prstGeom prst="ellipse">
            <a:avLst/>
          </a:prstGeom>
          <a:solidFill>
            <a:srgbClr val="B9F6CA">
              <a:alpha val="2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3" name="Google Shape;223;p2"/>
          <p:cNvSpPr/>
          <p:nvPr/>
        </p:nvSpPr>
        <p:spPr>
          <a:xfrm>
            <a:off x="4593598" y="1919889"/>
            <a:ext cx="762000" cy="762000"/>
          </a:xfrm>
          <a:prstGeom prst="ellipse">
            <a:avLst/>
          </a:prstGeom>
          <a:solidFill>
            <a:srgbClr val="B9F6CA">
              <a:alpha val="2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4" name="Google Shape;224;p2"/>
          <p:cNvSpPr txBox="1"/>
          <p:nvPr>
            <p:ph type="title"/>
          </p:nvPr>
        </p:nvSpPr>
        <p:spPr>
          <a:xfrm>
            <a:off x="660850" y="903500"/>
            <a:ext cx="6842400" cy="575700"/>
          </a:xfrm>
          <a:prstGeom prst="rect">
            <a:avLst/>
          </a:prstGeom>
          <a:noFill/>
          <a:ln>
            <a:noFill/>
          </a:ln>
        </p:spPr>
        <p:txBody>
          <a:bodyPr anchorCtr="0" anchor="ctr" bIns="91425" lIns="91425" spcFirstLastPara="1" rIns="91425" wrap="square" tIns="91425">
            <a:normAutofit/>
          </a:bodyPr>
          <a:lstStyle/>
          <a:p>
            <a:pPr indent="0" lvl="0" marL="0" rtl="0" algn="l">
              <a:lnSpc>
                <a:spcPct val="100000"/>
              </a:lnSpc>
              <a:spcBef>
                <a:spcPts val="0"/>
              </a:spcBef>
              <a:spcAft>
                <a:spcPts val="0"/>
              </a:spcAft>
              <a:buSzPts val="4200"/>
              <a:buNone/>
            </a:pPr>
            <a:r>
              <a:rPr lang="da">
                <a:solidFill>
                  <a:schemeClr val="dk1"/>
                </a:solidFill>
              </a:rPr>
              <a:t>Learning objectives</a:t>
            </a:r>
            <a:endParaRPr>
              <a:solidFill>
                <a:schemeClr val="dk1"/>
              </a:solidFill>
            </a:endParaRPr>
          </a:p>
        </p:txBody>
      </p:sp>
      <p:sp>
        <p:nvSpPr>
          <p:cNvPr id="225" name="Google Shape;225;p2"/>
          <p:cNvSpPr/>
          <p:nvPr/>
        </p:nvSpPr>
        <p:spPr>
          <a:xfrm>
            <a:off x="183555" y="1919889"/>
            <a:ext cx="762000" cy="762000"/>
          </a:xfrm>
          <a:prstGeom prst="ellipse">
            <a:avLst/>
          </a:prstGeom>
          <a:solidFill>
            <a:srgbClr val="B9F6CA">
              <a:alpha val="2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6" name="Google Shape;226;p2"/>
          <p:cNvSpPr txBox="1"/>
          <p:nvPr/>
        </p:nvSpPr>
        <p:spPr>
          <a:xfrm>
            <a:off x="5127100" y="4258600"/>
            <a:ext cx="3616200" cy="6810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da" sz="1500">
                <a:solidFill>
                  <a:schemeClr val="lt1"/>
                </a:solidFill>
                <a:latin typeface="Economica"/>
                <a:ea typeface="Economica"/>
                <a:cs typeface="Economica"/>
                <a:sym typeface="Economica"/>
              </a:rPr>
              <a:t>Students will be able to understand and use simple encryption to protect an IoT system against hacking</a:t>
            </a:r>
            <a:endParaRPr sz="1700">
              <a:solidFill>
                <a:schemeClr val="lt1"/>
              </a:solidFill>
              <a:latin typeface="Economica"/>
              <a:ea typeface="Economica"/>
              <a:cs typeface="Economica"/>
              <a:sym typeface="Economica"/>
            </a:endParaRPr>
          </a:p>
        </p:txBody>
      </p:sp>
      <p:sp>
        <p:nvSpPr>
          <p:cNvPr id="227" name="Google Shape;227;p2"/>
          <p:cNvSpPr/>
          <p:nvPr/>
        </p:nvSpPr>
        <p:spPr>
          <a:xfrm>
            <a:off x="4627823" y="4218100"/>
            <a:ext cx="762000" cy="762000"/>
          </a:xfrm>
          <a:prstGeom prst="ellipse">
            <a:avLst/>
          </a:prstGeom>
          <a:solidFill>
            <a:srgbClr val="B9F6CA">
              <a:alpha val="2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8" name="Google Shape;228;p2"/>
          <p:cNvSpPr txBox="1"/>
          <p:nvPr/>
        </p:nvSpPr>
        <p:spPr>
          <a:xfrm>
            <a:off x="4842475" y="4399000"/>
            <a:ext cx="180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da">
                <a:solidFill>
                  <a:srgbClr val="B9F6CA"/>
                </a:solidFill>
                <a:latin typeface="Open Sans"/>
                <a:ea typeface="Open Sans"/>
                <a:cs typeface="Open Sans"/>
                <a:sym typeface="Open Sans"/>
              </a:rPr>
              <a:t>5</a:t>
            </a:r>
            <a:endParaRPr>
              <a:solidFill>
                <a:srgbClr val="B9F6CA"/>
              </a:solidFill>
              <a:latin typeface="Open Sans"/>
              <a:ea typeface="Open Sans"/>
              <a:cs typeface="Open Sans"/>
              <a:sym typeface="Open Sans"/>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9" name="Shape 369"/>
        <p:cNvGrpSpPr/>
        <p:nvPr/>
      </p:nvGrpSpPr>
      <p:grpSpPr>
        <a:xfrm>
          <a:off x="0" y="0"/>
          <a:ext cx="0" cy="0"/>
          <a:chOff x="0" y="0"/>
          <a:chExt cx="0" cy="0"/>
        </a:xfrm>
      </p:grpSpPr>
      <p:sp>
        <p:nvSpPr>
          <p:cNvPr id="370" name="Google Shape;370;p17"/>
          <p:cNvSpPr/>
          <p:nvPr/>
        </p:nvSpPr>
        <p:spPr>
          <a:xfrm>
            <a:off x="4674025" y="1244375"/>
            <a:ext cx="4018800" cy="3529200"/>
          </a:xfrm>
          <a:prstGeom prst="rect">
            <a:avLst/>
          </a:prstGeom>
          <a:noFill/>
          <a:ln cap="flat" cmpd="sng" w="38100">
            <a:solidFill>
              <a:srgbClr val="0F9D5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1" name="Google Shape;371;p17"/>
          <p:cNvSpPr/>
          <p:nvPr/>
        </p:nvSpPr>
        <p:spPr>
          <a:xfrm>
            <a:off x="215525" y="1244375"/>
            <a:ext cx="3841800" cy="3828900"/>
          </a:xfrm>
          <a:prstGeom prst="rect">
            <a:avLst/>
          </a:prstGeom>
          <a:noFill/>
          <a:ln cap="flat" cmpd="sng" w="38100">
            <a:solidFill>
              <a:srgbClr val="0F9D5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2" name="Google Shape;372;p17"/>
          <p:cNvSpPr/>
          <p:nvPr/>
        </p:nvSpPr>
        <p:spPr>
          <a:xfrm>
            <a:off x="4923500" y="264500"/>
            <a:ext cx="1997400" cy="788400"/>
          </a:xfrm>
          <a:prstGeom prst="roundRect">
            <a:avLst>
              <a:gd fmla="val 16667" name="adj"/>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3" name="Google Shape;373;p17"/>
          <p:cNvSpPr txBox="1"/>
          <p:nvPr>
            <p:ph type="title"/>
          </p:nvPr>
        </p:nvSpPr>
        <p:spPr>
          <a:xfrm>
            <a:off x="311700" y="315925"/>
            <a:ext cx="8520600" cy="831300"/>
          </a:xfrm>
          <a:prstGeom prst="rect">
            <a:avLst/>
          </a:prstGeom>
          <a:noFill/>
          <a:ln>
            <a:noFill/>
          </a:ln>
        </p:spPr>
        <p:txBody>
          <a:bodyPr anchorCtr="0" anchor="b" bIns="91425" lIns="91425" spcFirstLastPara="1" rIns="91425" wrap="square" tIns="91425">
            <a:normAutofit/>
          </a:bodyPr>
          <a:lstStyle/>
          <a:p>
            <a:pPr indent="0" lvl="0" marL="0" rtl="0" algn="l">
              <a:lnSpc>
                <a:spcPct val="100000"/>
              </a:lnSpc>
              <a:spcBef>
                <a:spcPts val="0"/>
              </a:spcBef>
              <a:spcAft>
                <a:spcPts val="0"/>
              </a:spcAft>
              <a:buSzPts val="4200"/>
              <a:buNone/>
            </a:pPr>
            <a:r>
              <a:rPr lang="da"/>
              <a:t>IoT-programming</a:t>
            </a:r>
            <a:endParaRPr/>
          </a:p>
        </p:txBody>
      </p:sp>
      <p:sp>
        <p:nvSpPr>
          <p:cNvPr id="374" name="Google Shape;374;p17"/>
          <p:cNvSpPr txBox="1"/>
          <p:nvPr>
            <p:ph idx="1" type="body"/>
          </p:nvPr>
        </p:nvSpPr>
        <p:spPr>
          <a:xfrm>
            <a:off x="311700" y="1225225"/>
            <a:ext cx="3999900" cy="33540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0"/>
              </a:spcAft>
              <a:buSzPts val="1400"/>
              <a:buNone/>
            </a:pPr>
            <a:r>
              <a:rPr b="1" lang="da">
                <a:latin typeface="Economica"/>
                <a:ea typeface="Economica"/>
                <a:cs typeface="Economica"/>
                <a:sym typeface="Economica"/>
              </a:rPr>
              <a:t>Receiver program</a:t>
            </a:r>
            <a:endParaRPr b="1">
              <a:latin typeface="Economica"/>
              <a:ea typeface="Economica"/>
              <a:cs typeface="Economica"/>
              <a:sym typeface="Economica"/>
            </a:endParaRPr>
          </a:p>
          <a:p>
            <a:pPr indent="0" lvl="0" marL="0" rtl="0" algn="l">
              <a:lnSpc>
                <a:spcPct val="115000"/>
              </a:lnSpc>
              <a:spcBef>
                <a:spcPts val="1200"/>
              </a:spcBef>
              <a:spcAft>
                <a:spcPts val="1200"/>
              </a:spcAft>
              <a:buSzPts val="1400"/>
              <a:buNone/>
            </a:pPr>
            <a:r>
              <a:t/>
            </a:r>
            <a:endParaRPr/>
          </a:p>
        </p:txBody>
      </p:sp>
      <p:sp>
        <p:nvSpPr>
          <p:cNvPr id="375" name="Google Shape;375;p17"/>
          <p:cNvSpPr txBox="1"/>
          <p:nvPr>
            <p:ph idx="2" type="body"/>
          </p:nvPr>
        </p:nvSpPr>
        <p:spPr>
          <a:xfrm>
            <a:off x="4832400" y="1225225"/>
            <a:ext cx="3999900" cy="33540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1200"/>
              </a:spcAft>
              <a:buSzPts val="1400"/>
              <a:buNone/>
            </a:pPr>
            <a:r>
              <a:rPr b="1" lang="da">
                <a:latin typeface="Economica"/>
                <a:ea typeface="Economica"/>
                <a:cs typeface="Economica"/>
                <a:sym typeface="Economica"/>
              </a:rPr>
              <a:t>Transmitter</a:t>
            </a:r>
            <a:r>
              <a:rPr b="1" lang="da">
                <a:latin typeface="Economica"/>
                <a:ea typeface="Economica"/>
                <a:cs typeface="Economica"/>
                <a:sym typeface="Economica"/>
              </a:rPr>
              <a:t> program</a:t>
            </a:r>
            <a:endParaRPr b="1">
              <a:latin typeface="Economica"/>
              <a:ea typeface="Economica"/>
              <a:cs typeface="Economica"/>
              <a:sym typeface="Economica"/>
            </a:endParaRPr>
          </a:p>
        </p:txBody>
      </p:sp>
      <p:sp>
        <p:nvSpPr>
          <p:cNvPr id="376" name="Google Shape;376;p17"/>
          <p:cNvSpPr txBox="1"/>
          <p:nvPr/>
        </p:nvSpPr>
        <p:spPr>
          <a:xfrm>
            <a:off x="4902300" y="253900"/>
            <a:ext cx="2036100" cy="831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da" sz="1400" u="none" cap="none" strike="noStrike">
                <a:solidFill>
                  <a:srgbClr val="000000"/>
                </a:solidFill>
                <a:latin typeface="Economica"/>
                <a:ea typeface="Economica"/>
                <a:cs typeface="Economica"/>
                <a:sym typeface="Economica"/>
              </a:rPr>
              <a:t>Username:</a:t>
            </a:r>
            <a:endParaRPr b="0" i="0" sz="1400" u="none" cap="none" strike="noStrike">
              <a:solidFill>
                <a:srgbClr val="000000"/>
              </a:solidFill>
              <a:latin typeface="Economica"/>
              <a:ea typeface="Economica"/>
              <a:cs typeface="Economica"/>
              <a:sym typeface="Economica"/>
            </a:endParaRPr>
          </a:p>
          <a:p>
            <a:pPr indent="0" lvl="0" marL="0" marR="0" rtl="0" algn="l">
              <a:lnSpc>
                <a:spcPct val="100000"/>
              </a:lnSpc>
              <a:spcBef>
                <a:spcPts val="0"/>
              </a:spcBef>
              <a:spcAft>
                <a:spcPts val="0"/>
              </a:spcAft>
              <a:buClr>
                <a:srgbClr val="000000"/>
              </a:buClr>
              <a:buSzPts val="1400"/>
              <a:buFont typeface="Arial"/>
              <a:buNone/>
            </a:pPr>
            <a:r>
              <a:rPr b="0" i="0" lang="da" sz="1400" u="none" cap="none" strike="noStrike">
                <a:solidFill>
                  <a:srgbClr val="000000"/>
                </a:solidFill>
                <a:latin typeface="Economica"/>
                <a:ea typeface="Economica"/>
                <a:cs typeface="Economica"/>
                <a:sym typeface="Economica"/>
              </a:rPr>
              <a:t>Password:</a:t>
            </a:r>
            <a:endParaRPr b="0" i="0" sz="1400" u="none" cap="none" strike="noStrike">
              <a:solidFill>
                <a:srgbClr val="000000"/>
              </a:solidFill>
              <a:latin typeface="Economica"/>
              <a:ea typeface="Economica"/>
              <a:cs typeface="Economica"/>
              <a:sym typeface="Economica"/>
            </a:endParaRPr>
          </a:p>
          <a:p>
            <a:pPr indent="0" lvl="0" marL="0" marR="0" rtl="0" algn="l">
              <a:lnSpc>
                <a:spcPct val="100000"/>
              </a:lnSpc>
              <a:spcBef>
                <a:spcPts val="0"/>
              </a:spcBef>
              <a:spcAft>
                <a:spcPts val="0"/>
              </a:spcAft>
              <a:buClr>
                <a:srgbClr val="000000"/>
              </a:buClr>
              <a:buSzPts val="1400"/>
              <a:buFont typeface="Arial"/>
              <a:buNone/>
            </a:pPr>
            <a:r>
              <a:rPr b="0" i="0" lang="da" sz="1400" u="none" cap="none" strike="noStrike">
                <a:solidFill>
                  <a:srgbClr val="000000"/>
                </a:solidFill>
                <a:latin typeface="Economica"/>
                <a:ea typeface="Economica"/>
                <a:cs typeface="Economica"/>
                <a:sym typeface="Economica"/>
              </a:rPr>
              <a:t>School id:</a:t>
            </a:r>
            <a:endParaRPr b="0" i="0" sz="1400" u="none" cap="none" strike="noStrike">
              <a:solidFill>
                <a:srgbClr val="000000"/>
              </a:solidFill>
              <a:latin typeface="Economica"/>
              <a:ea typeface="Economica"/>
              <a:cs typeface="Economica"/>
              <a:sym typeface="Economica"/>
            </a:endParaRPr>
          </a:p>
        </p:txBody>
      </p:sp>
      <p:pic>
        <p:nvPicPr>
          <p:cNvPr id="377" name="Google Shape;377;p17"/>
          <p:cNvPicPr preferRelativeResize="0"/>
          <p:nvPr/>
        </p:nvPicPr>
        <p:blipFill rotWithShape="1">
          <a:blip r:embed="rId3">
            <a:alphaModFix/>
          </a:blip>
          <a:srcRect b="0" l="0" r="0" t="0"/>
          <a:stretch/>
        </p:blipFill>
        <p:spPr>
          <a:xfrm>
            <a:off x="6108050" y="110518"/>
            <a:ext cx="2813174" cy="537675"/>
          </a:xfrm>
          <a:prstGeom prst="rect">
            <a:avLst/>
          </a:prstGeom>
          <a:noFill/>
          <a:ln>
            <a:noFill/>
          </a:ln>
        </p:spPr>
      </p:pic>
      <p:pic>
        <p:nvPicPr>
          <p:cNvPr id="378" name="Google Shape;378;p17"/>
          <p:cNvPicPr preferRelativeResize="0"/>
          <p:nvPr/>
        </p:nvPicPr>
        <p:blipFill>
          <a:blip r:embed="rId4">
            <a:alphaModFix/>
          </a:blip>
          <a:stretch>
            <a:fillRect/>
          </a:stretch>
        </p:blipFill>
        <p:spPr>
          <a:xfrm>
            <a:off x="408325" y="1559125"/>
            <a:ext cx="2593625" cy="3422775"/>
          </a:xfrm>
          <a:prstGeom prst="rect">
            <a:avLst/>
          </a:prstGeom>
          <a:noFill/>
          <a:ln>
            <a:noFill/>
          </a:ln>
        </p:spPr>
      </p:pic>
      <p:pic>
        <p:nvPicPr>
          <p:cNvPr id="379" name="Google Shape;379;p17"/>
          <p:cNvPicPr preferRelativeResize="0"/>
          <p:nvPr/>
        </p:nvPicPr>
        <p:blipFill>
          <a:blip r:embed="rId5">
            <a:alphaModFix/>
          </a:blip>
          <a:stretch>
            <a:fillRect/>
          </a:stretch>
        </p:blipFill>
        <p:spPr>
          <a:xfrm>
            <a:off x="4942062" y="1595899"/>
            <a:ext cx="3482718" cy="298332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3" name="Shape 383"/>
        <p:cNvGrpSpPr/>
        <p:nvPr/>
      </p:nvGrpSpPr>
      <p:grpSpPr>
        <a:xfrm>
          <a:off x="0" y="0"/>
          <a:ext cx="0" cy="0"/>
          <a:chOff x="0" y="0"/>
          <a:chExt cx="0" cy="0"/>
        </a:xfrm>
      </p:grpSpPr>
      <p:sp>
        <p:nvSpPr>
          <p:cNvPr id="384" name="Google Shape;384;p18"/>
          <p:cNvSpPr txBox="1"/>
          <p:nvPr>
            <p:ph type="ctrTitle"/>
          </p:nvPr>
        </p:nvSpPr>
        <p:spPr>
          <a:xfrm>
            <a:off x="311700" y="1957350"/>
            <a:ext cx="8520600" cy="1228800"/>
          </a:xfrm>
          <a:prstGeom prst="rect">
            <a:avLst/>
          </a:prstGeom>
          <a:noFill/>
          <a:ln>
            <a:noFill/>
          </a:ln>
        </p:spPr>
        <p:txBody>
          <a:bodyPr anchorCtr="0" anchor="ctr" bIns="91425" lIns="91425" spcFirstLastPara="1" rIns="91425" wrap="square" tIns="91425">
            <a:normAutofit/>
          </a:bodyPr>
          <a:lstStyle/>
          <a:p>
            <a:pPr indent="0" lvl="0" marL="0" rtl="0" algn="ctr">
              <a:lnSpc>
                <a:spcPct val="100000"/>
              </a:lnSpc>
              <a:spcBef>
                <a:spcPts val="0"/>
              </a:spcBef>
              <a:spcAft>
                <a:spcPts val="0"/>
              </a:spcAft>
              <a:buSzPts val="3000"/>
              <a:buNone/>
            </a:pPr>
            <a:r>
              <a:rPr lang="da"/>
              <a:t>Data collection - Internet of Things</a:t>
            </a:r>
            <a:endParaRPr/>
          </a:p>
          <a:p>
            <a:pPr indent="0" lvl="0" marL="0" rtl="0" algn="ctr">
              <a:lnSpc>
                <a:spcPct val="100000"/>
              </a:lnSpc>
              <a:spcBef>
                <a:spcPts val="0"/>
              </a:spcBef>
              <a:spcAft>
                <a:spcPts val="0"/>
              </a:spcAft>
              <a:buSzPts val="3000"/>
              <a:buNone/>
            </a:pPr>
            <a:r>
              <a:rPr lang="da" sz="1800"/>
              <a:t>Assignment 1b</a:t>
            </a:r>
            <a:endParaRPr sz="1800"/>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8" name="Shape 388"/>
        <p:cNvGrpSpPr/>
        <p:nvPr/>
      </p:nvGrpSpPr>
      <p:grpSpPr>
        <a:xfrm>
          <a:off x="0" y="0"/>
          <a:ext cx="0" cy="0"/>
          <a:chOff x="0" y="0"/>
          <a:chExt cx="0" cy="0"/>
        </a:xfrm>
      </p:grpSpPr>
      <p:sp>
        <p:nvSpPr>
          <p:cNvPr id="389" name="Google Shape;389;p19"/>
          <p:cNvSpPr/>
          <p:nvPr/>
        </p:nvSpPr>
        <p:spPr>
          <a:xfrm>
            <a:off x="215525" y="297350"/>
            <a:ext cx="8551800" cy="4682100"/>
          </a:xfrm>
          <a:prstGeom prst="rect">
            <a:avLst/>
          </a:prstGeom>
          <a:noFill/>
          <a:ln cap="flat" cmpd="sng" w="38100">
            <a:solidFill>
              <a:srgbClr val="0F9D5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90" name="Google Shape;390;p19"/>
          <p:cNvPicPr preferRelativeResize="0"/>
          <p:nvPr/>
        </p:nvPicPr>
        <p:blipFill rotWithShape="1">
          <a:blip r:embed="rId3">
            <a:alphaModFix/>
          </a:blip>
          <a:srcRect b="514" l="0" r="0" t="524"/>
          <a:stretch/>
        </p:blipFill>
        <p:spPr>
          <a:xfrm>
            <a:off x="3755375" y="655525"/>
            <a:ext cx="4703975" cy="4204224"/>
          </a:xfrm>
          <a:prstGeom prst="rect">
            <a:avLst/>
          </a:prstGeom>
          <a:noFill/>
          <a:ln>
            <a:noFill/>
          </a:ln>
        </p:spPr>
      </p:pic>
      <p:sp>
        <p:nvSpPr>
          <p:cNvPr id="391" name="Google Shape;391;p19"/>
          <p:cNvSpPr txBox="1"/>
          <p:nvPr>
            <p:ph type="title"/>
          </p:nvPr>
        </p:nvSpPr>
        <p:spPr>
          <a:xfrm>
            <a:off x="321825" y="694100"/>
            <a:ext cx="2651400" cy="17817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4200"/>
              <a:buNone/>
            </a:pPr>
            <a:r>
              <a:rPr lang="da"/>
              <a:t>Data collection - Internet of Things</a:t>
            </a:r>
            <a:endParaRPr/>
          </a:p>
        </p:txBody>
      </p:sp>
      <p:sp>
        <p:nvSpPr>
          <p:cNvPr id="392" name="Google Shape;392;p19"/>
          <p:cNvSpPr txBox="1"/>
          <p:nvPr>
            <p:ph idx="1" type="body"/>
          </p:nvPr>
        </p:nvSpPr>
        <p:spPr>
          <a:xfrm>
            <a:off x="321825" y="1953424"/>
            <a:ext cx="2651400" cy="2490600"/>
          </a:xfrm>
          <a:prstGeom prst="rect">
            <a:avLst/>
          </a:prstGeom>
          <a:noFill/>
          <a:ln>
            <a:noFill/>
          </a:ln>
        </p:spPr>
        <p:txBody>
          <a:bodyPr anchorCtr="0" anchor="t" bIns="91425" lIns="91425" spcFirstLastPara="1" rIns="91425" wrap="square" tIns="91425">
            <a:noAutofit/>
          </a:bodyPr>
          <a:lstStyle/>
          <a:p>
            <a:pPr indent="0" lvl="0" marL="0" rtl="0" algn="l">
              <a:lnSpc>
                <a:spcPct val="95000"/>
              </a:lnSpc>
              <a:spcBef>
                <a:spcPts val="0"/>
              </a:spcBef>
              <a:spcAft>
                <a:spcPts val="0"/>
              </a:spcAft>
              <a:buSzPts val="688"/>
              <a:buNone/>
            </a:pPr>
            <a:r>
              <a:rPr lang="da" sz="1175">
                <a:latin typeface="Economica"/>
                <a:ea typeface="Economica"/>
                <a:cs typeface="Economica"/>
                <a:sym typeface="Economica"/>
              </a:rPr>
              <a:t>Everyone is transmitting on the channel “lamp”</a:t>
            </a:r>
            <a:endParaRPr sz="1175">
              <a:latin typeface="Economica"/>
              <a:ea typeface="Economica"/>
              <a:cs typeface="Economica"/>
              <a:sym typeface="Economica"/>
            </a:endParaRPr>
          </a:p>
          <a:p>
            <a:pPr indent="0" lvl="0" marL="0" rtl="0" algn="l">
              <a:lnSpc>
                <a:spcPct val="95000"/>
              </a:lnSpc>
              <a:spcBef>
                <a:spcPts val="1600"/>
              </a:spcBef>
              <a:spcAft>
                <a:spcPts val="0"/>
              </a:spcAft>
              <a:buSzPts val="688"/>
              <a:buNone/>
            </a:pPr>
            <a:r>
              <a:rPr lang="da" sz="1175">
                <a:latin typeface="Economica"/>
                <a:ea typeface="Economica"/>
                <a:cs typeface="Economica"/>
                <a:sym typeface="Economica"/>
              </a:rPr>
              <a:t>The bar chart shows how many messages are being sent to each channel</a:t>
            </a:r>
            <a:endParaRPr sz="1175">
              <a:latin typeface="Economica"/>
              <a:ea typeface="Economica"/>
              <a:cs typeface="Economica"/>
              <a:sym typeface="Economica"/>
            </a:endParaRPr>
          </a:p>
          <a:p>
            <a:pPr indent="0" lvl="0" marL="0" rtl="0" algn="l">
              <a:lnSpc>
                <a:spcPct val="95000"/>
              </a:lnSpc>
              <a:spcBef>
                <a:spcPts val="1600"/>
              </a:spcBef>
              <a:spcAft>
                <a:spcPts val="0"/>
              </a:spcAft>
              <a:buSzPts val="688"/>
              <a:buNone/>
            </a:pPr>
            <a:r>
              <a:rPr lang="da" sz="1175">
                <a:latin typeface="Economica"/>
                <a:ea typeface="Economica"/>
                <a:cs typeface="Economica"/>
                <a:sym typeface="Economica"/>
              </a:rPr>
              <a:t>Messages are sent every time a student team turns their IoT device on or off</a:t>
            </a:r>
            <a:endParaRPr sz="1175">
              <a:latin typeface="Economica"/>
              <a:ea typeface="Economica"/>
              <a:cs typeface="Economica"/>
              <a:sym typeface="Economica"/>
            </a:endParaRPr>
          </a:p>
          <a:p>
            <a:pPr indent="0" lvl="0" marL="0" rtl="0" algn="l">
              <a:lnSpc>
                <a:spcPct val="95000"/>
              </a:lnSpc>
              <a:spcBef>
                <a:spcPts val="1600"/>
              </a:spcBef>
              <a:spcAft>
                <a:spcPts val="0"/>
              </a:spcAft>
              <a:buSzPts val="688"/>
              <a:buNone/>
            </a:pPr>
            <a:r>
              <a:rPr lang="da" sz="1175">
                <a:latin typeface="Economica"/>
                <a:ea typeface="Economica"/>
                <a:cs typeface="Economica"/>
                <a:sym typeface="Economica"/>
              </a:rPr>
              <a:t>Click on a channel below the bar graph to see the text messages that are sent (ON and OFF)</a:t>
            </a:r>
            <a:endParaRPr sz="1175">
              <a:latin typeface="Economica"/>
              <a:ea typeface="Economica"/>
              <a:cs typeface="Economica"/>
              <a:sym typeface="Economica"/>
            </a:endParaRPr>
          </a:p>
          <a:p>
            <a:pPr indent="0" lvl="0" marL="0" rtl="0" algn="l">
              <a:lnSpc>
                <a:spcPct val="95000"/>
              </a:lnSpc>
              <a:spcBef>
                <a:spcPts val="1600"/>
              </a:spcBef>
              <a:spcAft>
                <a:spcPts val="0"/>
              </a:spcAft>
              <a:buSzPts val="688"/>
              <a:buNone/>
            </a:pPr>
            <a:r>
              <a:t/>
            </a:r>
            <a:endParaRPr sz="1175">
              <a:latin typeface="Economica"/>
              <a:ea typeface="Economica"/>
              <a:cs typeface="Economica"/>
              <a:sym typeface="Economica"/>
            </a:endParaRPr>
          </a:p>
          <a:p>
            <a:pPr indent="0" lvl="0" marL="0" rtl="0" algn="l">
              <a:lnSpc>
                <a:spcPct val="95000"/>
              </a:lnSpc>
              <a:spcBef>
                <a:spcPts val="1600"/>
              </a:spcBef>
              <a:spcAft>
                <a:spcPts val="1600"/>
              </a:spcAft>
              <a:buSzPts val="688"/>
              <a:buNone/>
            </a:pPr>
            <a:r>
              <a:t/>
            </a:r>
            <a:endParaRPr sz="875"/>
          </a:p>
        </p:txBody>
      </p:sp>
      <p:cxnSp>
        <p:nvCxnSpPr>
          <p:cNvPr id="393" name="Google Shape;393;p19"/>
          <p:cNvCxnSpPr/>
          <p:nvPr/>
        </p:nvCxnSpPr>
        <p:spPr>
          <a:xfrm>
            <a:off x="3389100" y="-2"/>
            <a:ext cx="300" cy="5143500"/>
          </a:xfrm>
          <a:prstGeom prst="straightConnector1">
            <a:avLst/>
          </a:prstGeom>
          <a:noFill/>
          <a:ln cap="flat" cmpd="sng" w="9525">
            <a:solidFill>
              <a:srgbClr val="D9D9D9"/>
            </a:solidFill>
            <a:prstDash val="solid"/>
            <a:round/>
            <a:headEnd len="sm" w="sm" type="none"/>
            <a:tailEnd len="sm" w="sm" type="none"/>
          </a:ln>
        </p:spPr>
      </p:cxn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7" name="Shape 397"/>
        <p:cNvGrpSpPr/>
        <p:nvPr/>
      </p:nvGrpSpPr>
      <p:grpSpPr>
        <a:xfrm>
          <a:off x="0" y="0"/>
          <a:ext cx="0" cy="0"/>
          <a:chOff x="0" y="0"/>
          <a:chExt cx="0" cy="0"/>
        </a:xfrm>
      </p:grpSpPr>
      <p:sp>
        <p:nvSpPr>
          <p:cNvPr id="398" name="Google Shape;398;p20"/>
          <p:cNvSpPr/>
          <p:nvPr/>
        </p:nvSpPr>
        <p:spPr>
          <a:xfrm>
            <a:off x="4674025" y="1244375"/>
            <a:ext cx="4018800" cy="3529200"/>
          </a:xfrm>
          <a:prstGeom prst="rect">
            <a:avLst/>
          </a:prstGeom>
          <a:noFill/>
          <a:ln cap="flat" cmpd="sng" w="38100">
            <a:solidFill>
              <a:srgbClr val="0F9D5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9" name="Google Shape;399;p20"/>
          <p:cNvSpPr/>
          <p:nvPr/>
        </p:nvSpPr>
        <p:spPr>
          <a:xfrm>
            <a:off x="215525" y="1244375"/>
            <a:ext cx="3841800" cy="3842400"/>
          </a:xfrm>
          <a:prstGeom prst="rect">
            <a:avLst/>
          </a:prstGeom>
          <a:noFill/>
          <a:ln cap="flat" cmpd="sng" w="38100">
            <a:solidFill>
              <a:srgbClr val="0F9D5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0" name="Google Shape;400;p20"/>
          <p:cNvSpPr/>
          <p:nvPr/>
        </p:nvSpPr>
        <p:spPr>
          <a:xfrm>
            <a:off x="5241550" y="283275"/>
            <a:ext cx="1975500" cy="755400"/>
          </a:xfrm>
          <a:prstGeom prst="roundRect">
            <a:avLst>
              <a:gd fmla="val 16667" name="adj"/>
            </a:avLst>
          </a:prstGeom>
          <a:solidFill>
            <a:srgbClr val="0F9D5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1" name="Google Shape;401;p20"/>
          <p:cNvSpPr txBox="1"/>
          <p:nvPr>
            <p:ph type="title"/>
          </p:nvPr>
        </p:nvSpPr>
        <p:spPr>
          <a:xfrm>
            <a:off x="311700" y="315925"/>
            <a:ext cx="8520600" cy="831300"/>
          </a:xfrm>
          <a:prstGeom prst="rect">
            <a:avLst/>
          </a:prstGeom>
          <a:noFill/>
          <a:ln>
            <a:noFill/>
          </a:ln>
        </p:spPr>
        <p:txBody>
          <a:bodyPr anchorCtr="0" anchor="b" bIns="91425" lIns="91425" spcFirstLastPara="1" rIns="91425" wrap="square" tIns="91425">
            <a:normAutofit/>
          </a:bodyPr>
          <a:lstStyle/>
          <a:p>
            <a:pPr indent="0" lvl="0" marL="0" rtl="0" algn="l">
              <a:lnSpc>
                <a:spcPct val="100000"/>
              </a:lnSpc>
              <a:spcBef>
                <a:spcPts val="0"/>
              </a:spcBef>
              <a:spcAft>
                <a:spcPts val="0"/>
              </a:spcAft>
              <a:buSzPts val="4200"/>
              <a:buNone/>
            </a:pPr>
            <a:r>
              <a:rPr lang="da"/>
              <a:t>New kanalnavn </a:t>
            </a:r>
            <a:endParaRPr/>
          </a:p>
        </p:txBody>
      </p:sp>
      <p:sp>
        <p:nvSpPr>
          <p:cNvPr id="402" name="Google Shape;402;p20"/>
          <p:cNvSpPr txBox="1"/>
          <p:nvPr/>
        </p:nvSpPr>
        <p:spPr>
          <a:xfrm>
            <a:off x="5252175" y="318750"/>
            <a:ext cx="2018100" cy="646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0" i="0" lang="da" sz="1000" u="none" cap="none" strike="noStrike">
                <a:solidFill>
                  <a:srgbClr val="000000"/>
                </a:solidFill>
                <a:latin typeface="Economica"/>
                <a:ea typeface="Economica"/>
                <a:cs typeface="Economica"/>
                <a:sym typeface="Economica"/>
              </a:rPr>
              <a:t>IMPORTANT!</a:t>
            </a:r>
            <a:endParaRPr b="0" i="0" sz="1000" u="none" cap="none" strike="noStrike">
              <a:solidFill>
                <a:srgbClr val="000000"/>
              </a:solidFill>
              <a:latin typeface="Economica"/>
              <a:ea typeface="Economica"/>
              <a:cs typeface="Economica"/>
              <a:sym typeface="Economica"/>
            </a:endParaRPr>
          </a:p>
          <a:p>
            <a:pPr indent="0" lvl="0" marL="0" marR="0" rtl="0" algn="l">
              <a:lnSpc>
                <a:spcPct val="100000"/>
              </a:lnSpc>
              <a:spcBef>
                <a:spcPts val="0"/>
              </a:spcBef>
              <a:spcAft>
                <a:spcPts val="0"/>
              </a:spcAft>
              <a:buClr>
                <a:srgbClr val="000000"/>
              </a:buClr>
              <a:buSzPts val="1000"/>
              <a:buFont typeface="Arial"/>
              <a:buNone/>
            </a:pPr>
            <a:r>
              <a:rPr b="0" i="0" lang="da" sz="1000" u="none" cap="none" strike="noStrike">
                <a:solidFill>
                  <a:srgbClr val="000000"/>
                </a:solidFill>
                <a:latin typeface="Economica"/>
                <a:ea typeface="Economica"/>
                <a:cs typeface="Economica"/>
                <a:sym typeface="Economica"/>
              </a:rPr>
              <a:t>You must not tell your new channel name to any of the other student teams</a:t>
            </a:r>
            <a:endParaRPr b="0" i="0" sz="1000" u="none" cap="none" strike="noStrike">
              <a:solidFill>
                <a:srgbClr val="000000"/>
              </a:solidFill>
              <a:latin typeface="Economica"/>
              <a:ea typeface="Economica"/>
              <a:cs typeface="Economica"/>
              <a:sym typeface="Economica"/>
            </a:endParaRPr>
          </a:p>
        </p:txBody>
      </p:sp>
      <p:sp>
        <p:nvSpPr>
          <p:cNvPr id="403" name="Google Shape;403;p20"/>
          <p:cNvSpPr txBox="1"/>
          <p:nvPr/>
        </p:nvSpPr>
        <p:spPr>
          <a:xfrm>
            <a:off x="2927725" y="192800"/>
            <a:ext cx="1265100" cy="554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1" i="0" lang="da" sz="1200" u="none" cap="none" strike="noStrike">
                <a:solidFill>
                  <a:srgbClr val="000000"/>
                </a:solidFill>
                <a:latin typeface="Economica"/>
                <a:ea typeface="Economica"/>
                <a:cs typeface="Economica"/>
                <a:sym typeface="Economica"/>
              </a:rPr>
              <a:t>Choose simple channel names!</a:t>
            </a:r>
            <a:endParaRPr b="1" i="0" sz="1200" u="none" cap="none" strike="noStrike">
              <a:solidFill>
                <a:srgbClr val="000000"/>
              </a:solidFill>
              <a:latin typeface="Economica"/>
              <a:ea typeface="Economica"/>
              <a:cs typeface="Economica"/>
              <a:sym typeface="Economica"/>
            </a:endParaRPr>
          </a:p>
        </p:txBody>
      </p:sp>
      <p:sp>
        <p:nvSpPr>
          <p:cNvPr id="404" name="Google Shape;404;p20"/>
          <p:cNvSpPr txBox="1"/>
          <p:nvPr>
            <p:ph idx="1" type="body"/>
          </p:nvPr>
        </p:nvSpPr>
        <p:spPr>
          <a:xfrm>
            <a:off x="376150" y="1250925"/>
            <a:ext cx="3999900" cy="33540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0"/>
              </a:spcAft>
              <a:buSzPts val="1400"/>
              <a:buNone/>
            </a:pPr>
            <a:r>
              <a:rPr b="1" lang="da">
                <a:latin typeface="Economica"/>
                <a:ea typeface="Economica"/>
                <a:cs typeface="Economica"/>
                <a:sym typeface="Economica"/>
              </a:rPr>
              <a:t>Receiver program</a:t>
            </a:r>
            <a:endParaRPr b="1">
              <a:latin typeface="Economica"/>
              <a:ea typeface="Economica"/>
              <a:cs typeface="Economica"/>
              <a:sym typeface="Economica"/>
            </a:endParaRPr>
          </a:p>
          <a:p>
            <a:pPr indent="0" lvl="0" marL="0" rtl="0" algn="l">
              <a:lnSpc>
                <a:spcPct val="115000"/>
              </a:lnSpc>
              <a:spcBef>
                <a:spcPts val="1200"/>
              </a:spcBef>
              <a:spcAft>
                <a:spcPts val="1200"/>
              </a:spcAft>
              <a:buSzPts val="1400"/>
              <a:buNone/>
            </a:pPr>
            <a:r>
              <a:t/>
            </a:r>
            <a:endParaRPr/>
          </a:p>
        </p:txBody>
      </p:sp>
      <p:sp>
        <p:nvSpPr>
          <p:cNvPr id="405" name="Google Shape;405;p20"/>
          <p:cNvSpPr txBox="1"/>
          <p:nvPr>
            <p:ph idx="2" type="body"/>
          </p:nvPr>
        </p:nvSpPr>
        <p:spPr>
          <a:xfrm>
            <a:off x="4882575" y="1223425"/>
            <a:ext cx="3999900" cy="33540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1200"/>
              </a:spcAft>
              <a:buSzPts val="1400"/>
              <a:buNone/>
            </a:pPr>
            <a:r>
              <a:rPr b="1" lang="da">
                <a:latin typeface="Economica"/>
                <a:ea typeface="Economica"/>
                <a:cs typeface="Economica"/>
                <a:sym typeface="Economica"/>
              </a:rPr>
              <a:t>Transmitter</a:t>
            </a:r>
            <a:r>
              <a:rPr b="1" lang="da">
                <a:latin typeface="Economica"/>
                <a:ea typeface="Economica"/>
                <a:cs typeface="Economica"/>
                <a:sym typeface="Economica"/>
              </a:rPr>
              <a:t> program</a:t>
            </a:r>
            <a:endParaRPr b="1">
              <a:latin typeface="Economica"/>
              <a:ea typeface="Economica"/>
              <a:cs typeface="Economica"/>
              <a:sym typeface="Economica"/>
            </a:endParaRPr>
          </a:p>
        </p:txBody>
      </p:sp>
      <p:pic>
        <p:nvPicPr>
          <p:cNvPr id="406" name="Google Shape;406;p20"/>
          <p:cNvPicPr preferRelativeResize="0"/>
          <p:nvPr/>
        </p:nvPicPr>
        <p:blipFill>
          <a:blip r:embed="rId3">
            <a:alphaModFix/>
          </a:blip>
          <a:stretch>
            <a:fillRect/>
          </a:stretch>
        </p:blipFill>
        <p:spPr>
          <a:xfrm>
            <a:off x="483650" y="1565850"/>
            <a:ext cx="2593625" cy="3422775"/>
          </a:xfrm>
          <a:prstGeom prst="rect">
            <a:avLst/>
          </a:prstGeom>
          <a:noFill/>
          <a:ln>
            <a:noFill/>
          </a:ln>
        </p:spPr>
      </p:pic>
      <p:sp>
        <p:nvSpPr>
          <p:cNvPr id="407" name="Google Shape;407;p20"/>
          <p:cNvSpPr/>
          <p:nvPr/>
        </p:nvSpPr>
        <p:spPr>
          <a:xfrm>
            <a:off x="1044175" y="1999625"/>
            <a:ext cx="384000" cy="348000"/>
          </a:xfrm>
          <a:prstGeom prst="ellipse">
            <a:avLst/>
          </a:prstGeom>
          <a:noFill/>
          <a:ln cap="flat" cmpd="sng" w="28575">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408" name="Google Shape;408;p20"/>
          <p:cNvCxnSpPr/>
          <p:nvPr/>
        </p:nvCxnSpPr>
        <p:spPr>
          <a:xfrm rot="10800000">
            <a:off x="1466475" y="2256825"/>
            <a:ext cx="204900" cy="122700"/>
          </a:xfrm>
          <a:prstGeom prst="straightConnector1">
            <a:avLst/>
          </a:prstGeom>
          <a:noFill/>
          <a:ln cap="flat" cmpd="sng" w="9525">
            <a:solidFill>
              <a:srgbClr val="FF9900"/>
            </a:solidFill>
            <a:prstDash val="solid"/>
            <a:round/>
            <a:headEnd len="sm" w="sm" type="none"/>
            <a:tailEnd len="med" w="med" type="triangle"/>
          </a:ln>
        </p:spPr>
      </p:cxnSp>
      <p:pic>
        <p:nvPicPr>
          <p:cNvPr id="409" name="Google Shape;409;p20"/>
          <p:cNvPicPr preferRelativeResize="0"/>
          <p:nvPr/>
        </p:nvPicPr>
        <p:blipFill>
          <a:blip r:embed="rId4">
            <a:alphaModFix/>
          </a:blip>
          <a:stretch>
            <a:fillRect/>
          </a:stretch>
        </p:blipFill>
        <p:spPr>
          <a:xfrm>
            <a:off x="4942075" y="1621599"/>
            <a:ext cx="3482718" cy="2983325"/>
          </a:xfrm>
          <a:prstGeom prst="rect">
            <a:avLst/>
          </a:prstGeom>
          <a:noFill/>
          <a:ln>
            <a:noFill/>
          </a:ln>
        </p:spPr>
      </p:pic>
      <p:sp>
        <p:nvSpPr>
          <p:cNvPr id="410" name="Google Shape;410;p20"/>
          <p:cNvSpPr/>
          <p:nvPr/>
        </p:nvSpPr>
        <p:spPr>
          <a:xfrm>
            <a:off x="6173125" y="2565000"/>
            <a:ext cx="384000" cy="348000"/>
          </a:xfrm>
          <a:prstGeom prst="ellipse">
            <a:avLst/>
          </a:prstGeom>
          <a:noFill/>
          <a:ln cap="flat" cmpd="sng" w="28575">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1" name="Google Shape;411;p20"/>
          <p:cNvSpPr/>
          <p:nvPr/>
        </p:nvSpPr>
        <p:spPr>
          <a:xfrm>
            <a:off x="7902850" y="2565000"/>
            <a:ext cx="384000" cy="348000"/>
          </a:xfrm>
          <a:prstGeom prst="ellipse">
            <a:avLst/>
          </a:prstGeom>
          <a:noFill/>
          <a:ln cap="flat" cmpd="sng" w="28575">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412" name="Google Shape;412;p20"/>
          <p:cNvCxnSpPr/>
          <p:nvPr/>
        </p:nvCxnSpPr>
        <p:spPr>
          <a:xfrm rot="10800000">
            <a:off x="6362125" y="2969525"/>
            <a:ext cx="6000" cy="231300"/>
          </a:xfrm>
          <a:prstGeom prst="straightConnector1">
            <a:avLst/>
          </a:prstGeom>
          <a:noFill/>
          <a:ln cap="flat" cmpd="sng" w="9525">
            <a:solidFill>
              <a:srgbClr val="FF9900"/>
            </a:solidFill>
            <a:prstDash val="solid"/>
            <a:round/>
            <a:headEnd len="sm" w="sm" type="none"/>
            <a:tailEnd len="med" w="med" type="triangle"/>
          </a:ln>
        </p:spPr>
      </p:cxnSp>
      <p:cxnSp>
        <p:nvCxnSpPr>
          <p:cNvPr id="413" name="Google Shape;413;p20"/>
          <p:cNvCxnSpPr/>
          <p:nvPr/>
        </p:nvCxnSpPr>
        <p:spPr>
          <a:xfrm rot="10800000">
            <a:off x="8091850" y="2969513"/>
            <a:ext cx="6000" cy="231300"/>
          </a:xfrm>
          <a:prstGeom prst="straightConnector1">
            <a:avLst/>
          </a:prstGeom>
          <a:noFill/>
          <a:ln cap="flat" cmpd="sng" w="9525">
            <a:solidFill>
              <a:srgbClr val="FF9900"/>
            </a:solidFill>
            <a:prstDash val="solid"/>
            <a:round/>
            <a:headEnd len="sm" w="sm" type="none"/>
            <a:tailEnd len="med" w="med" type="triangle"/>
          </a:ln>
        </p:spPr>
      </p:cxn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7" name="Shape 417"/>
        <p:cNvGrpSpPr/>
        <p:nvPr/>
      </p:nvGrpSpPr>
      <p:grpSpPr>
        <a:xfrm>
          <a:off x="0" y="0"/>
          <a:ext cx="0" cy="0"/>
          <a:chOff x="0" y="0"/>
          <a:chExt cx="0" cy="0"/>
        </a:xfrm>
      </p:grpSpPr>
      <p:sp>
        <p:nvSpPr>
          <p:cNvPr id="418" name="Google Shape;418;p21"/>
          <p:cNvSpPr/>
          <p:nvPr/>
        </p:nvSpPr>
        <p:spPr>
          <a:xfrm>
            <a:off x="4748400" y="1225225"/>
            <a:ext cx="3419400" cy="3548400"/>
          </a:xfrm>
          <a:prstGeom prst="rect">
            <a:avLst/>
          </a:prstGeom>
          <a:noFill/>
          <a:ln cap="flat" cmpd="sng" w="38100">
            <a:solidFill>
              <a:srgbClr val="0F9D5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9" name="Google Shape;419;p21"/>
          <p:cNvSpPr/>
          <p:nvPr/>
        </p:nvSpPr>
        <p:spPr>
          <a:xfrm>
            <a:off x="215525" y="1244375"/>
            <a:ext cx="3899400" cy="3529200"/>
          </a:xfrm>
          <a:prstGeom prst="rect">
            <a:avLst/>
          </a:prstGeom>
          <a:noFill/>
          <a:ln cap="flat" cmpd="sng" w="38100">
            <a:solidFill>
              <a:srgbClr val="0F9D5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0" name="Google Shape;420;p21"/>
          <p:cNvSpPr txBox="1"/>
          <p:nvPr>
            <p:ph type="title"/>
          </p:nvPr>
        </p:nvSpPr>
        <p:spPr>
          <a:xfrm>
            <a:off x="311700" y="315925"/>
            <a:ext cx="8520600" cy="831300"/>
          </a:xfrm>
          <a:prstGeom prst="rect">
            <a:avLst/>
          </a:prstGeom>
          <a:noFill/>
          <a:ln>
            <a:noFill/>
          </a:ln>
        </p:spPr>
        <p:txBody>
          <a:bodyPr anchorCtr="0" anchor="b" bIns="91425" lIns="91425" spcFirstLastPara="1" rIns="91425" wrap="square" tIns="91425">
            <a:normAutofit/>
          </a:bodyPr>
          <a:lstStyle/>
          <a:p>
            <a:pPr indent="0" lvl="0" marL="0" rtl="0" algn="l">
              <a:lnSpc>
                <a:spcPct val="100000"/>
              </a:lnSpc>
              <a:spcBef>
                <a:spcPts val="0"/>
              </a:spcBef>
              <a:spcAft>
                <a:spcPts val="0"/>
              </a:spcAft>
              <a:buSzPts val="4200"/>
              <a:buNone/>
            </a:pPr>
            <a:r>
              <a:rPr lang="da"/>
              <a:t>Classroom discussion</a:t>
            </a:r>
            <a:endParaRPr/>
          </a:p>
        </p:txBody>
      </p:sp>
      <p:sp>
        <p:nvSpPr>
          <p:cNvPr id="421" name="Google Shape;421;p21"/>
          <p:cNvSpPr txBox="1"/>
          <p:nvPr>
            <p:ph idx="1" type="body"/>
          </p:nvPr>
        </p:nvSpPr>
        <p:spPr>
          <a:xfrm>
            <a:off x="311700" y="1225225"/>
            <a:ext cx="3999900" cy="33540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1200"/>
              </a:spcAft>
              <a:buSzPts val="1400"/>
              <a:buNone/>
            </a:pPr>
            <a:r>
              <a:rPr lang="da">
                <a:latin typeface="Economica"/>
                <a:ea typeface="Economica"/>
                <a:cs typeface="Economica"/>
                <a:sym typeface="Economica"/>
              </a:rPr>
              <a:t>How does the Internet of Things work?</a:t>
            </a:r>
            <a:endParaRPr>
              <a:latin typeface="Economica"/>
              <a:ea typeface="Economica"/>
              <a:cs typeface="Economica"/>
              <a:sym typeface="Economica"/>
            </a:endParaRPr>
          </a:p>
        </p:txBody>
      </p:sp>
      <p:sp>
        <p:nvSpPr>
          <p:cNvPr id="422" name="Google Shape;422;p21"/>
          <p:cNvSpPr txBox="1"/>
          <p:nvPr>
            <p:ph idx="2" type="body"/>
          </p:nvPr>
        </p:nvSpPr>
        <p:spPr>
          <a:xfrm>
            <a:off x="4832400" y="1225225"/>
            <a:ext cx="3999900" cy="33540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0"/>
              </a:spcAft>
              <a:buSzPts val="1400"/>
              <a:buNone/>
            </a:pPr>
            <a:r>
              <a:rPr lang="da">
                <a:latin typeface="Economica"/>
                <a:ea typeface="Economica"/>
                <a:cs typeface="Economica"/>
                <a:sym typeface="Economica"/>
              </a:rPr>
              <a:t>What could/should we use IoT for?</a:t>
            </a:r>
            <a:endParaRPr>
              <a:latin typeface="Economica"/>
              <a:ea typeface="Economica"/>
              <a:cs typeface="Economica"/>
              <a:sym typeface="Economica"/>
            </a:endParaRPr>
          </a:p>
          <a:p>
            <a:pPr indent="0" lvl="0" marL="0" rtl="0" algn="l">
              <a:lnSpc>
                <a:spcPct val="115000"/>
              </a:lnSpc>
              <a:spcBef>
                <a:spcPts val="1200"/>
              </a:spcBef>
              <a:spcAft>
                <a:spcPts val="1200"/>
              </a:spcAft>
              <a:buSzPts val="1400"/>
              <a:buNone/>
            </a:pPr>
            <a:r>
              <a:t/>
            </a:r>
            <a:endParaRPr>
              <a:highlight>
                <a:srgbClr val="00FFFF"/>
              </a:highlight>
            </a:endParaRPr>
          </a:p>
        </p:txBody>
      </p:sp>
      <p:pic>
        <p:nvPicPr>
          <p:cNvPr id="423" name="Google Shape;423;p21"/>
          <p:cNvPicPr preferRelativeResize="0"/>
          <p:nvPr/>
        </p:nvPicPr>
        <p:blipFill rotWithShape="1">
          <a:blip r:embed="rId3">
            <a:alphaModFix/>
          </a:blip>
          <a:srcRect b="0" l="0" r="0" t="0"/>
          <a:stretch/>
        </p:blipFill>
        <p:spPr>
          <a:xfrm>
            <a:off x="235504" y="1744525"/>
            <a:ext cx="3803176" cy="2551275"/>
          </a:xfrm>
          <a:prstGeom prst="rect">
            <a:avLst/>
          </a:prstGeom>
          <a:noFill/>
          <a:ln>
            <a:noFill/>
          </a:ln>
        </p:spPr>
      </p:pic>
      <p:pic>
        <p:nvPicPr>
          <p:cNvPr id="424" name="Google Shape;424;p21"/>
          <p:cNvPicPr preferRelativeResize="0"/>
          <p:nvPr/>
        </p:nvPicPr>
        <p:blipFill rotWithShape="1">
          <a:blip r:embed="rId4">
            <a:alphaModFix/>
          </a:blip>
          <a:srcRect b="0" l="0" r="0" t="0"/>
          <a:stretch/>
        </p:blipFill>
        <p:spPr>
          <a:xfrm>
            <a:off x="6483375" y="1882038"/>
            <a:ext cx="1250025" cy="937525"/>
          </a:xfrm>
          <a:prstGeom prst="rect">
            <a:avLst/>
          </a:prstGeom>
          <a:noFill/>
          <a:ln>
            <a:noFill/>
          </a:ln>
        </p:spPr>
      </p:pic>
      <p:pic>
        <p:nvPicPr>
          <p:cNvPr id="425" name="Google Shape;425;p21"/>
          <p:cNvPicPr preferRelativeResize="0"/>
          <p:nvPr/>
        </p:nvPicPr>
        <p:blipFill rotWithShape="1">
          <a:blip r:embed="rId5">
            <a:alphaModFix/>
          </a:blip>
          <a:srcRect b="0" l="0" r="0" t="0"/>
          <a:stretch/>
        </p:blipFill>
        <p:spPr>
          <a:xfrm>
            <a:off x="5215975" y="2640225"/>
            <a:ext cx="1014125" cy="1014125"/>
          </a:xfrm>
          <a:prstGeom prst="rect">
            <a:avLst/>
          </a:prstGeom>
          <a:noFill/>
          <a:ln>
            <a:noFill/>
          </a:ln>
        </p:spPr>
      </p:pic>
      <p:pic>
        <p:nvPicPr>
          <p:cNvPr id="426" name="Google Shape;426;p21"/>
          <p:cNvPicPr preferRelativeResize="0"/>
          <p:nvPr/>
        </p:nvPicPr>
        <p:blipFill rotWithShape="1">
          <a:blip r:embed="rId6">
            <a:alphaModFix/>
          </a:blip>
          <a:srcRect b="0" l="0" r="0" t="0"/>
          <a:stretch/>
        </p:blipFill>
        <p:spPr>
          <a:xfrm>
            <a:off x="6360725" y="3474575"/>
            <a:ext cx="1549900" cy="110465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0" name="Shape 430"/>
        <p:cNvGrpSpPr/>
        <p:nvPr/>
      </p:nvGrpSpPr>
      <p:grpSpPr>
        <a:xfrm>
          <a:off x="0" y="0"/>
          <a:ext cx="0" cy="0"/>
          <a:chOff x="0" y="0"/>
          <a:chExt cx="0" cy="0"/>
        </a:xfrm>
      </p:grpSpPr>
      <p:sp>
        <p:nvSpPr>
          <p:cNvPr id="431" name="Google Shape;431;p22"/>
          <p:cNvSpPr txBox="1"/>
          <p:nvPr>
            <p:ph type="ctrTitle"/>
          </p:nvPr>
        </p:nvSpPr>
        <p:spPr>
          <a:xfrm>
            <a:off x="311700" y="1957350"/>
            <a:ext cx="8520600" cy="1228800"/>
          </a:xfrm>
          <a:prstGeom prst="rect">
            <a:avLst/>
          </a:prstGeom>
          <a:noFill/>
          <a:ln>
            <a:noFill/>
          </a:ln>
        </p:spPr>
        <p:txBody>
          <a:bodyPr anchorCtr="0" anchor="ctr" bIns="91425" lIns="91425" spcFirstLastPara="1" rIns="91425" wrap="square" tIns="91425">
            <a:normAutofit/>
          </a:bodyPr>
          <a:lstStyle/>
          <a:p>
            <a:pPr indent="0" lvl="0" marL="0" rtl="0" algn="ctr">
              <a:lnSpc>
                <a:spcPct val="100000"/>
              </a:lnSpc>
              <a:spcBef>
                <a:spcPts val="0"/>
              </a:spcBef>
              <a:spcAft>
                <a:spcPts val="0"/>
              </a:spcAft>
              <a:buSzPts val="3000"/>
              <a:buNone/>
            </a:pPr>
            <a:r>
              <a:rPr lang="da"/>
              <a:t>Hack your classmates</a:t>
            </a:r>
            <a:endParaRPr/>
          </a:p>
          <a:p>
            <a:pPr indent="0" lvl="0" marL="0" rtl="0" algn="ctr">
              <a:lnSpc>
                <a:spcPct val="100000"/>
              </a:lnSpc>
              <a:spcBef>
                <a:spcPts val="0"/>
              </a:spcBef>
              <a:spcAft>
                <a:spcPts val="0"/>
              </a:spcAft>
              <a:buSzPts val="3000"/>
              <a:buNone/>
            </a:pPr>
            <a:r>
              <a:rPr lang="da" sz="1800"/>
              <a:t>Assignment 2a</a:t>
            </a:r>
            <a:endParaRPr sz="1800"/>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5" name="Shape 435"/>
        <p:cNvGrpSpPr/>
        <p:nvPr/>
      </p:nvGrpSpPr>
      <p:grpSpPr>
        <a:xfrm>
          <a:off x="0" y="0"/>
          <a:ext cx="0" cy="0"/>
          <a:chOff x="0" y="0"/>
          <a:chExt cx="0" cy="0"/>
        </a:xfrm>
      </p:grpSpPr>
      <p:sp>
        <p:nvSpPr>
          <p:cNvPr id="436" name="Google Shape;436;p23"/>
          <p:cNvSpPr/>
          <p:nvPr/>
        </p:nvSpPr>
        <p:spPr>
          <a:xfrm>
            <a:off x="4860675" y="1234775"/>
            <a:ext cx="3504600" cy="3619500"/>
          </a:xfrm>
          <a:prstGeom prst="rect">
            <a:avLst/>
          </a:prstGeom>
          <a:noFill/>
          <a:ln cap="flat" cmpd="sng" w="38100">
            <a:solidFill>
              <a:srgbClr val="0F9D5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7" name="Google Shape;437;p23"/>
          <p:cNvSpPr/>
          <p:nvPr/>
        </p:nvSpPr>
        <p:spPr>
          <a:xfrm>
            <a:off x="215525" y="1244375"/>
            <a:ext cx="3589500" cy="3600300"/>
          </a:xfrm>
          <a:prstGeom prst="rect">
            <a:avLst/>
          </a:prstGeom>
          <a:noFill/>
          <a:ln cap="flat" cmpd="sng" w="38100">
            <a:solidFill>
              <a:srgbClr val="0F9D5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8" name="Google Shape;438;p23"/>
          <p:cNvSpPr txBox="1"/>
          <p:nvPr>
            <p:ph type="title"/>
          </p:nvPr>
        </p:nvSpPr>
        <p:spPr>
          <a:xfrm>
            <a:off x="83100" y="315925"/>
            <a:ext cx="8520600" cy="831300"/>
          </a:xfrm>
          <a:prstGeom prst="rect">
            <a:avLst/>
          </a:prstGeom>
          <a:noFill/>
          <a:ln>
            <a:noFill/>
          </a:ln>
        </p:spPr>
        <p:txBody>
          <a:bodyPr anchorCtr="0" anchor="b" bIns="91425" lIns="91425" spcFirstLastPara="1" rIns="91425" wrap="square" tIns="91425">
            <a:normAutofit/>
          </a:bodyPr>
          <a:lstStyle/>
          <a:p>
            <a:pPr indent="0" lvl="0" marL="0" rtl="0" algn="l">
              <a:lnSpc>
                <a:spcPct val="100000"/>
              </a:lnSpc>
              <a:spcBef>
                <a:spcPts val="0"/>
              </a:spcBef>
              <a:spcAft>
                <a:spcPts val="0"/>
              </a:spcAft>
              <a:buSzPts val="4200"/>
              <a:buNone/>
            </a:pPr>
            <a:r>
              <a:rPr lang="da"/>
              <a:t>Hack your classmates      </a:t>
            </a:r>
            <a:r>
              <a:rPr lang="da" sz="1800"/>
              <a:t>You will need…</a:t>
            </a:r>
            <a:endParaRPr/>
          </a:p>
        </p:txBody>
      </p:sp>
      <p:pic>
        <p:nvPicPr>
          <p:cNvPr id="439" name="Google Shape;439;p23"/>
          <p:cNvPicPr preferRelativeResize="0"/>
          <p:nvPr/>
        </p:nvPicPr>
        <p:blipFill rotWithShape="1">
          <a:blip r:embed="rId3">
            <a:alphaModFix/>
          </a:blip>
          <a:srcRect b="0" l="0" r="0" t="0"/>
          <a:stretch/>
        </p:blipFill>
        <p:spPr>
          <a:xfrm>
            <a:off x="672276" y="1639350"/>
            <a:ext cx="3070975" cy="2317400"/>
          </a:xfrm>
          <a:prstGeom prst="rect">
            <a:avLst/>
          </a:prstGeom>
          <a:noFill/>
          <a:ln>
            <a:noFill/>
          </a:ln>
        </p:spPr>
      </p:pic>
      <p:sp>
        <p:nvSpPr>
          <p:cNvPr id="440" name="Google Shape;440;p23"/>
          <p:cNvSpPr/>
          <p:nvPr/>
        </p:nvSpPr>
        <p:spPr>
          <a:xfrm rot="3271917">
            <a:off x="1792561" y="4098059"/>
            <a:ext cx="573892" cy="172907"/>
          </a:xfrm>
          <a:prstGeom prst="leftArrow">
            <a:avLst>
              <a:gd fmla="val 50000" name="adj1"/>
              <a:gd fmla="val 50000" name="adj2"/>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1" name="Google Shape;441;p23"/>
          <p:cNvSpPr txBox="1"/>
          <p:nvPr/>
        </p:nvSpPr>
        <p:spPr>
          <a:xfrm>
            <a:off x="218850" y="4405300"/>
            <a:ext cx="36456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da" sz="1400" u="none" cap="none" strike="noStrike">
                <a:solidFill>
                  <a:srgbClr val="000000"/>
                </a:solidFill>
                <a:latin typeface="Economica"/>
                <a:ea typeface="Economica"/>
                <a:cs typeface="Economica"/>
                <a:sym typeface="Economica"/>
              </a:rPr>
              <a:t>YOU NEED THE CHANNEL NAME OF ANOTHER STUDENT PAIR</a:t>
            </a:r>
            <a:endParaRPr b="0" i="0" sz="1400" u="none" cap="none" strike="noStrike">
              <a:solidFill>
                <a:srgbClr val="000000"/>
              </a:solidFill>
              <a:latin typeface="Economica"/>
              <a:ea typeface="Economica"/>
              <a:cs typeface="Economica"/>
              <a:sym typeface="Economica"/>
            </a:endParaRPr>
          </a:p>
        </p:txBody>
      </p:sp>
      <p:sp>
        <p:nvSpPr>
          <p:cNvPr id="442" name="Google Shape;442;p23"/>
          <p:cNvSpPr/>
          <p:nvPr/>
        </p:nvSpPr>
        <p:spPr>
          <a:xfrm rot="7289149">
            <a:off x="6559322" y="4138354"/>
            <a:ext cx="333150" cy="111908"/>
          </a:xfrm>
          <a:prstGeom prst="leftArrow">
            <a:avLst>
              <a:gd fmla="val 50000" name="adj1"/>
              <a:gd fmla="val 50000" name="adj2"/>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3" name="Google Shape;443;p23"/>
          <p:cNvSpPr txBox="1"/>
          <p:nvPr/>
        </p:nvSpPr>
        <p:spPr>
          <a:xfrm>
            <a:off x="4860675" y="4328350"/>
            <a:ext cx="3713400" cy="554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da" sz="1200" u="none" cap="none" strike="noStrike">
                <a:solidFill>
                  <a:srgbClr val="000000"/>
                </a:solidFill>
                <a:latin typeface="Economica"/>
                <a:ea typeface="Economica"/>
                <a:cs typeface="Economica"/>
                <a:sym typeface="Economica"/>
              </a:rPr>
              <a:t>THE CHANNEL NAME IS CHANGED IN THE PROGRAM FOR THE </a:t>
            </a:r>
            <a:r>
              <a:rPr lang="da" sz="1200">
                <a:latin typeface="Economica"/>
                <a:ea typeface="Economica"/>
                <a:cs typeface="Economica"/>
                <a:sym typeface="Economica"/>
              </a:rPr>
              <a:t>TRANSMITTER</a:t>
            </a:r>
            <a:r>
              <a:rPr b="0" i="0" lang="da" sz="1200" u="none" cap="none" strike="noStrike">
                <a:solidFill>
                  <a:srgbClr val="000000"/>
                </a:solidFill>
                <a:latin typeface="Economica"/>
                <a:ea typeface="Economica"/>
                <a:cs typeface="Economica"/>
                <a:sym typeface="Economica"/>
              </a:rPr>
              <a:t> MICRO:BIT</a:t>
            </a:r>
            <a:endParaRPr b="0" i="0" sz="1200" u="none" cap="none" strike="noStrike">
              <a:solidFill>
                <a:srgbClr val="000000"/>
              </a:solidFill>
              <a:latin typeface="Economica"/>
              <a:ea typeface="Economica"/>
              <a:cs typeface="Economica"/>
              <a:sym typeface="Economica"/>
            </a:endParaRPr>
          </a:p>
        </p:txBody>
      </p:sp>
      <p:pic>
        <p:nvPicPr>
          <p:cNvPr id="444" name="Google Shape;444;p23"/>
          <p:cNvPicPr preferRelativeResize="0"/>
          <p:nvPr/>
        </p:nvPicPr>
        <p:blipFill>
          <a:blip r:embed="rId4">
            <a:alphaModFix/>
          </a:blip>
          <a:stretch>
            <a:fillRect/>
          </a:stretch>
        </p:blipFill>
        <p:spPr>
          <a:xfrm>
            <a:off x="5245937" y="1365152"/>
            <a:ext cx="2959925" cy="2535500"/>
          </a:xfrm>
          <a:prstGeom prst="rect">
            <a:avLst/>
          </a:prstGeom>
          <a:noFill/>
          <a:ln>
            <a:noFill/>
          </a:ln>
        </p:spPr>
      </p:pic>
      <p:sp>
        <p:nvSpPr>
          <p:cNvPr id="445" name="Google Shape;445;p23"/>
          <p:cNvSpPr/>
          <p:nvPr/>
        </p:nvSpPr>
        <p:spPr>
          <a:xfrm>
            <a:off x="6254275" y="2134125"/>
            <a:ext cx="384000" cy="348000"/>
          </a:xfrm>
          <a:prstGeom prst="ellipse">
            <a:avLst/>
          </a:prstGeom>
          <a:noFill/>
          <a:ln cap="flat" cmpd="sng" w="28575">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6" name="Google Shape;446;p23"/>
          <p:cNvSpPr/>
          <p:nvPr/>
        </p:nvSpPr>
        <p:spPr>
          <a:xfrm>
            <a:off x="7761825" y="2163225"/>
            <a:ext cx="384000" cy="348000"/>
          </a:xfrm>
          <a:prstGeom prst="ellipse">
            <a:avLst/>
          </a:prstGeom>
          <a:noFill/>
          <a:ln cap="flat" cmpd="sng" w="28575">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447" name="Google Shape;447;p23"/>
          <p:cNvCxnSpPr/>
          <p:nvPr/>
        </p:nvCxnSpPr>
        <p:spPr>
          <a:xfrm rot="10800000">
            <a:off x="6443275" y="2538650"/>
            <a:ext cx="6000" cy="231300"/>
          </a:xfrm>
          <a:prstGeom prst="straightConnector1">
            <a:avLst/>
          </a:prstGeom>
          <a:noFill/>
          <a:ln cap="flat" cmpd="sng" w="9525">
            <a:solidFill>
              <a:srgbClr val="FF9900"/>
            </a:solidFill>
            <a:prstDash val="solid"/>
            <a:round/>
            <a:headEnd len="sm" w="sm" type="none"/>
            <a:tailEnd len="med" w="med" type="triangle"/>
          </a:ln>
        </p:spPr>
      </p:cxnSp>
      <p:cxnSp>
        <p:nvCxnSpPr>
          <p:cNvPr id="448" name="Google Shape;448;p23"/>
          <p:cNvCxnSpPr/>
          <p:nvPr/>
        </p:nvCxnSpPr>
        <p:spPr>
          <a:xfrm rot="10800000">
            <a:off x="7950825" y="2567738"/>
            <a:ext cx="6000" cy="231300"/>
          </a:xfrm>
          <a:prstGeom prst="straightConnector1">
            <a:avLst/>
          </a:prstGeom>
          <a:noFill/>
          <a:ln cap="flat" cmpd="sng" w="9525">
            <a:solidFill>
              <a:srgbClr val="FF9900"/>
            </a:solidFill>
            <a:prstDash val="solid"/>
            <a:round/>
            <a:headEnd len="sm" w="sm" type="none"/>
            <a:tailEnd len="med" w="med" type="triangle"/>
          </a:ln>
        </p:spPr>
      </p:cxn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2" name="Shape 452"/>
        <p:cNvGrpSpPr/>
        <p:nvPr/>
      </p:nvGrpSpPr>
      <p:grpSpPr>
        <a:xfrm>
          <a:off x="0" y="0"/>
          <a:ext cx="0" cy="0"/>
          <a:chOff x="0" y="0"/>
          <a:chExt cx="0" cy="0"/>
        </a:xfrm>
      </p:grpSpPr>
      <p:sp>
        <p:nvSpPr>
          <p:cNvPr id="453" name="Google Shape;453;p24"/>
          <p:cNvSpPr txBox="1"/>
          <p:nvPr>
            <p:ph type="title"/>
          </p:nvPr>
        </p:nvSpPr>
        <p:spPr>
          <a:xfrm>
            <a:off x="311700" y="315925"/>
            <a:ext cx="8520600" cy="831300"/>
          </a:xfrm>
          <a:prstGeom prst="rect">
            <a:avLst/>
          </a:prstGeom>
          <a:noFill/>
          <a:ln>
            <a:noFill/>
          </a:ln>
        </p:spPr>
        <p:txBody>
          <a:bodyPr anchorCtr="0" anchor="b" bIns="91425" lIns="91425" spcFirstLastPara="1" rIns="91425" wrap="square" tIns="91425">
            <a:normAutofit/>
          </a:bodyPr>
          <a:lstStyle/>
          <a:p>
            <a:pPr indent="0" lvl="0" marL="0" rtl="0" algn="l">
              <a:lnSpc>
                <a:spcPct val="100000"/>
              </a:lnSpc>
              <a:spcBef>
                <a:spcPts val="0"/>
              </a:spcBef>
              <a:spcAft>
                <a:spcPts val="0"/>
              </a:spcAft>
              <a:buSzPts val="4200"/>
              <a:buNone/>
            </a:pPr>
            <a:r>
              <a:rPr lang="da"/>
              <a:t>CLASSROOM DISCUSSION</a:t>
            </a:r>
            <a:endParaRPr/>
          </a:p>
        </p:txBody>
      </p:sp>
      <p:sp>
        <p:nvSpPr>
          <p:cNvPr id="454" name="Google Shape;454;p24"/>
          <p:cNvSpPr txBox="1"/>
          <p:nvPr>
            <p:ph idx="1" type="body"/>
          </p:nvPr>
        </p:nvSpPr>
        <p:spPr>
          <a:xfrm>
            <a:off x="311700" y="1606225"/>
            <a:ext cx="3999900" cy="33540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0"/>
              </a:spcAft>
              <a:buSzPts val="1400"/>
              <a:buNone/>
            </a:pPr>
            <a:r>
              <a:rPr lang="da" sz="1100">
                <a:latin typeface="Economica"/>
                <a:ea typeface="Economica"/>
                <a:cs typeface="Economica"/>
                <a:sym typeface="Economica"/>
              </a:rPr>
              <a:t>Did all the teams have their identity revealed?</a:t>
            </a:r>
            <a:endParaRPr sz="1100">
              <a:latin typeface="Economica"/>
              <a:ea typeface="Economica"/>
              <a:cs typeface="Economica"/>
              <a:sym typeface="Economica"/>
            </a:endParaRPr>
          </a:p>
          <a:p>
            <a:pPr indent="0" lvl="0" marL="0" rtl="0" algn="l">
              <a:lnSpc>
                <a:spcPct val="115000"/>
              </a:lnSpc>
              <a:spcBef>
                <a:spcPts val="1200"/>
              </a:spcBef>
              <a:spcAft>
                <a:spcPts val="0"/>
              </a:spcAft>
              <a:buSzPts val="1400"/>
              <a:buNone/>
            </a:pPr>
            <a:r>
              <a:t/>
            </a:r>
            <a:endParaRPr sz="1100">
              <a:latin typeface="Economica"/>
              <a:ea typeface="Economica"/>
              <a:cs typeface="Economica"/>
              <a:sym typeface="Economica"/>
            </a:endParaRPr>
          </a:p>
          <a:p>
            <a:pPr indent="0" lvl="0" marL="0" rtl="0" algn="l">
              <a:lnSpc>
                <a:spcPct val="115000"/>
              </a:lnSpc>
              <a:spcBef>
                <a:spcPts val="1200"/>
              </a:spcBef>
              <a:spcAft>
                <a:spcPts val="0"/>
              </a:spcAft>
              <a:buSzPts val="1400"/>
              <a:buNone/>
            </a:pPr>
            <a:r>
              <a:rPr lang="da" sz="1100">
                <a:latin typeface="Economica"/>
                <a:ea typeface="Economica"/>
                <a:cs typeface="Economica"/>
                <a:sym typeface="Economica"/>
              </a:rPr>
              <a:t>What kind of hackers do the students become when they hack each other’s IoT devices? </a:t>
            </a:r>
            <a:endParaRPr sz="1100">
              <a:latin typeface="Economica"/>
              <a:ea typeface="Economica"/>
              <a:cs typeface="Economica"/>
              <a:sym typeface="Economica"/>
            </a:endParaRPr>
          </a:p>
          <a:p>
            <a:pPr indent="0" lvl="0" marL="0" rtl="0" algn="l">
              <a:lnSpc>
                <a:spcPct val="115000"/>
              </a:lnSpc>
              <a:spcBef>
                <a:spcPts val="1200"/>
              </a:spcBef>
              <a:spcAft>
                <a:spcPts val="0"/>
              </a:spcAft>
              <a:buSzPts val="1400"/>
              <a:buNone/>
            </a:pPr>
            <a:r>
              <a:t/>
            </a:r>
            <a:endParaRPr sz="1100">
              <a:latin typeface="Economica"/>
              <a:ea typeface="Economica"/>
              <a:cs typeface="Economica"/>
              <a:sym typeface="Economica"/>
            </a:endParaRPr>
          </a:p>
          <a:p>
            <a:pPr indent="0" lvl="0" marL="0" rtl="0" algn="l">
              <a:lnSpc>
                <a:spcPct val="115000"/>
              </a:lnSpc>
              <a:spcBef>
                <a:spcPts val="1200"/>
              </a:spcBef>
              <a:spcAft>
                <a:spcPts val="0"/>
              </a:spcAft>
              <a:buSzPts val="1400"/>
              <a:buNone/>
            </a:pPr>
            <a:r>
              <a:rPr lang="da" sz="1100">
                <a:latin typeface="Economica"/>
                <a:ea typeface="Economica"/>
                <a:cs typeface="Economica"/>
                <a:sym typeface="Economica"/>
              </a:rPr>
              <a:t>How did the students feel about being hacked?</a:t>
            </a:r>
            <a:endParaRPr sz="1100">
              <a:latin typeface="Economica"/>
              <a:ea typeface="Economica"/>
              <a:cs typeface="Economica"/>
              <a:sym typeface="Economica"/>
            </a:endParaRPr>
          </a:p>
          <a:p>
            <a:pPr indent="0" lvl="0" marL="0" rtl="0" algn="l">
              <a:lnSpc>
                <a:spcPct val="115000"/>
              </a:lnSpc>
              <a:spcBef>
                <a:spcPts val="1200"/>
              </a:spcBef>
              <a:spcAft>
                <a:spcPts val="0"/>
              </a:spcAft>
              <a:buSzPts val="1400"/>
              <a:buNone/>
            </a:pPr>
            <a:r>
              <a:t/>
            </a:r>
            <a:endParaRPr sz="1100">
              <a:latin typeface="Economica"/>
              <a:ea typeface="Economica"/>
              <a:cs typeface="Economica"/>
              <a:sym typeface="Economica"/>
            </a:endParaRPr>
          </a:p>
          <a:p>
            <a:pPr indent="0" lvl="0" marL="0" rtl="0" algn="l">
              <a:lnSpc>
                <a:spcPct val="115000"/>
              </a:lnSpc>
              <a:spcBef>
                <a:spcPts val="1200"/>
              </a:spcBef>
              <a:spcAft>
                <a:spcPts val="0"/>
              </a:spcAft>
              <a:buSzPts val="1400"/>
              <a:buNone/>
            </a:pPr>
            <a:r>
              <a:rPr lang="da" sz="1100">
                <a:latin typeface="Economica"/>
                <a:ea typeface="Economica"/>
                <a:cs typeface="Economica"/>
                <a:sym typeface="Economica"/>
              </a:rPr>
              <a:t>Do the students have any ideas on how to avoid being hacked?</a:t>
            </a:r>
            <a:endParaRPr sz="1100">
              <a:latin typeface="Economica"/>
              <a:ea typeface="Economica"/>
              <a:cs typeface="Economica"/>
              <a:sym typeface="Economica"/>
            </a:endParaRPr>
          </a:p>
          <a:p>
            <a:pPr indent="0" lvl="0" marL="0" rtl="0" algn="l">
              <a:lnSpc>
                <a:spcPct val="115000"/>
              </a:lnSpc>
              <a:spcBef>
                <a:spcPts val="1200"/>
              </a:spcBef>
              <a:spcAft>
                <a:spcPts val="0"/>
              </a:spcAft>
              <a:buSzPts val="1400"/>
              <a:buNone/>
            </a:pPr>
            <a:r>
              <a:t/>
            </a:r>
            <a:endParaRPr sz="1100">
              <a:latin typeface="Economica"/>
              <a:ea typeface="Economica"/>
              <a:cs typeface="Economica"/>
              <a:sym typeface="Economica"/>
            </a:endParaRPr>
          </a:p>
          <a:p>
            <a:pPr indent="0" lvl="0" marL="0" rtl="0" algn="l">
              <a:lnSpc>
                <a:spcPct val="115000"/>
              </a:lnSpc>
              <a:spcBef>
                <a:spcPts val="1200"/>
              </a:spcBef>
              <a:spcAft>
                <a:spcPts val="0"/>
              </a:spcAft>
              <a:buSzPts val="1400"/>
              <a:buNone/>
            </a:pPr>
            <a:r>
              <a:rPr lang="da" sz="1100">
                <a:latin typeface="Economica"/>
                <a:ea typeface="Economica"/>
                <a:cs typeface="Economica"/>
                <a:sym typeface="Economica"/>
              </a:rPr>
              <a:t>How could you use hacking of an IoT device for a good cause?</a:t>
            </a:r>
            <a:endParaRPr sz="1100">
              <a:latin typeface="Economica"/>
              <a:ea typeface="Economica"/>
              <a:cs typeface="Economica"/>
              <a:sym typeface="Economica"/>
            </a:endParaRPr>
          </a:p>
          <a:p>
            <a:pPr indent="0" lvl="0" marL="0" rtl="0" algn="l">
              <a:lnSpc>
                <a:spcPct val="115000"/>
              </a:lnSpc>
              <a:spcBef>
                <a:spcPts val="0"/>
              </a:spcBef>
              <a:spcAft>
                <a:spcPts val="1200"/>
              </a:spcAft>
              <a:buSzPts val="1400"/>
              <a:buNone/>
            </a:pPr>
            <a:r>
              <a:t/>
            </a:r>
            <a:endParaRPr/>
          </a:p>
        </p:txBody>
      </p:sp>
      <p:sp>
        <p:nvSpPr>
          <p:cNvPr id="455" name="Google Shape;455;p24"/>
          <p:cNvSpPr txBox="1"/>
          <p:nvPr>
            <p:ph idx="2" type="body"/>
          </p:nvPr>
        </p:nvSpPr>
        <p:spPr>
          <a:xfrm>
            <a:off x="4572000" y="2055225"/>
            <a:ext cx="3999900" cy="2012400"/>
          </a:xfrm>
          <a:prstGeom prst="rect">
            <a:avLst/>
          </a:prstGeom>
          <a:noFill/>
          <a:ln>
            <a:noFill/>
          </a:ln>
        </p:spPr>
        <p:txBody>
          <a:bodyPr anchorCtr="0" anchor="t" bIns="91425" lIns="91425" spcFirstLastPara="1" rIns="91425" wrap="square" tIns="91425">
            <a:normAutofit fontScale="92500" lnSpcReduction="20000"/>
          </a:bodyPr>
          <a:lstStyle/>
          <a:p>
            <a:pPr indent="-295275" lvl="0" marL="939800" rtl="0" algn="l">
              <a:lnSpc>
                <a:spcPct val="175000"/>
              </a:lnSpc>
              <a:spcBef>
                <a:spcPts val="2800"/>
              </a:spcBef>
              <a:spcAft>
                <a:spcPts val="0"/>
              </a:spcAft>
              <a:buSzPct val="108108"/>
              <a:buFont typeface="Economica"/>
              <a:buAutoNum type="arabicPeriod"/>
            </a:pPr>
            <a:r>
              <a:rPr lang="da" sz="1050">
                <a:latin typeface="Economica"/>
                <a:ea typeface="Economica"/>
                <a:cs typeface="Economica"/>
                <a:sym typeface="Economica"/>
              </a:rPr>
              <a:t>White Hat Hacker</a:t>
            </a:r>
            <a:endParaRPr sz="1050">
              <a:latin typeface="Economica"/>
              <a:ea typeface="Economica"/>
              <a:cs typeface="Economica"/>
              <a:sym typeface="Economica"/>
            </a:endParaRPr>
          </a:p>
          <a:p>
            <a:pPr indent="-295275" lvl="0" marL="939800" rtl="0" algn="l">
              <a:lnSpc>
                <a:spcPct val="175000"/>
              </a:lnSpc>
              <a:spcBef>
                <a:spcPts val="0"/>
              </a:spcBef>
              <a:spcAft>
                <a:spcPts val="0"/>
              </a:spcAft>
              <a:buSzPct val="108108"/>
              <a:buFont typeface="Economica"/>
              <a:buAutoNum type="arabicPeriod"/>
            </a:pPr>
            <a:r>
              <a:rPr lang="da" sz="1050">
                <a:latin typeface="Economica"/>
                <a:ea typeface="Economica"/>
                <a:cs typeface="Economica"/>
                <a:sym typeface="Economica"/>
              </a:rPr>
              <a:t>Black hat Hacker</a:t>
            </a:r>
            <a:endParaRPr sz="1050">
              <a:latin typeface="Economica"/>
              <a:ea typeface="Economica"/>
              <a:cs typeface="Economica"/>
              <a:sym typeface="Economica"/>
            </a:endParaRPr>
          </a:p>
          <a:p>
            <a:pPr indent="-295275" lvl="0" marL="939800" rtl="0" algn="l">
              <a:lnSpc>
                <a:spcPct val="175000"/>
              </a:lnSpc>
              <a:spcBef>
                <a:spcPts val="0"/>
              </a:spcBef>
              <a:spcAft>
                <a:spcPts val="0"/>
              </a:spcAft>
              <a:buSzPct val="108108"/>
              <a:buFont typeface="Economica"/>
              <a:buAutoNum type="arabicPeriod"/>
            </a:pPr>
            <a:r>
              <a:rPr lang="da" sz="1050">
                <a:latin typeface="Economica"/>
                <a:ea typeface="Economica"/>
                <a:cs typeface="Economica"/>
                <a:sym typeface="Economica"/>
              </a:rPr>
              <a:t>Grey Hat Hacker</a:t>
            </a:r>
            <a:endParaRPr sz="1050">
              <a:latin typeface="Economica"/>
              <a:ea typeface="Economica"/>
              <a:cs typeface="Economica"/>
              <a:sym typeface="Economica"/>
            </a:endParaRPr>
          </a:p>
          <a:p>
            <a:pPr indent="-295275" lvl="0" marL="939800" rtl="0" algn="l">
              <a:lnSpc>
                <a:spcPct val="175000"/>
              </a:lnSpc>
              <a:spcBef>
                <a:spcPts val="0"/>
              </a:spcBef>
              <a:spcAft>
                <a:spcPts val="0"/>
              </a:spcAft>
              <a:buSzPct val="108108"/>
              <a:buFont typeface="Economica"/>
              <a:buAutoNum type="arabicPeriod"/>
            </a:pPr>
            <a:r>
              <a:rPr lang="da" sz="1050">
                <a:latin typeface="Economica"/>
                <a:ea typeface="Economica"/>
                <a:cs typeface="Economica"/>
                <a:sym typeface="Economica"/>
              </a:rPr>
              <a:t>Red Hat Hacker</a:t>
            </a:r>
            <a:endParaRPr sz="1050">
              <a:latin typeface="Economica"/>
              <a:ea typeface="Economica"/>
              <a:cs typeface="Economica"/>
              <a:sym typeface="Economica"/>
            </a:endParaRPr>
          </a:p>
          <a:p>
            <a:pPr indent="-295275" lvl="0" marL="939800" rtl="0" algn="l">
              <a:lnSpc>
                <a:spcPct val="175000"/>
              </a:lnSpc>
              <a:spcBef>
                <a:spcPts val="0"/>
              </a:spcBef>
              <a:spcAft>
                <a:spcPts val="0"/>
              </a:spcAft>
              <a:buSzPct val="108108"/>
              <a:buFont typeface="Economica"/>
              <a:buAutoNum type="arabicPeriod"/>
            </a:pPr>
            <a:r>
              <a:rPr lang="da" sz="1050">
                <a:latin typeface="Economica"/>
                <a:ea typeface="Economica"/>
                <a:cs typeface="Economica"/>
                <a:sym typeface="Economica"/>
              </a:rPr>
              <a:t>Hacktivist</a:t>
            </a:r>
            <a:endParaRPr sz="1050">
              <a:latin typeface="Economica"/>
              <a:ea typeface="Economica"/>
              <a:cs typeface="Economica"/>
              <a:sym typeface="Economica"/>
            </a:endParaRPr>
          </a:p>
          <a:p>
            <a:pPr indent="-295275" lvl="0" marL="939800" rtl="0" algn="l">
              <a:lnSpc>
                <a:spcPct val="175000"/>
              </a:lnSpc>
              <a:spcBef>
                <a:spcPts val="0"/>
              </a:spcBef>
              <a:spcAft>
                <a:spcPts val="0"/>
              </a:spcAft>
              <a:buSzPct val="108108"/>
              <a:buFont typeface="Economica"/>
              <a:buAutoNum type="arabicPeriod"/>
            </a:pPr>
            <a:r>
              <a:rPr lang="da" sz="1050">
                <a:latin typeface="Economica"/>
                <a:ea typeface="Economica"/>
                <a:cs typeface="Economica"/>
                <a:sym typeface="Economica"/>
              </a:rPr>
              <a:t>Script Kiddie</a:t>
            </a:r>
            <a:endParaRPr sz="1050">
              <a:latin typeface="Economica"/>
              <a:ea typeface="Economica"/>
              <a:cs typeface="Economica"/>
              <a:sym typeface="Economica"/>
            </a:endParaRPr>
          </a:p>
          <a:p>
            <a:pPr indent="0" lvl="0" marL="0" rtl="0" algn="l">
              <a:lnSpc>
                <a:spcPct val="115000"/>
              </a:lnSpc>
              <a:spcBef>
                <a:spcPts val="0"/>
              </a:spcBef>
              <a:spcAft>
                <a:spcPts val="1200"/>
              </a:spcAft>
              <a:buSzPct val="108108"/>
              <a:buNone/>
            </a:pPr>
            <a:r>
              <a:t/>
            </a:r>
            <a:endParaRPr/>
          </a:p>
        </p:txBody>
      </p:sp>
      <p:pic>
        <p:nvPicPr>
          <p:cNvPr id="456" name="Google Shape;456;p24"/>
          <p:cNvPicPr preferRelativeResize="0"/>
          <p:nvPr/>
        </p:nvPicPr>
        <p:blipFill rotWithShape="1">
          <a:blip r:embed="rId3">
            <a:alphaModFix/>
          </a:blip>
          <a:srcRect b="0" l="16667" r="16661" t="0"/>
          <a:stretch/>
        </p:blipFill>
        <p:spPr>
          <a:xfrm>
            <a:off x="6825625" y="2354550"/>
            <a:ext cx="1387275" cy="1170450"/>
          </a:xfrm>
          <a:prstGeom prst="rect">
            <a:avLst/>
          </a:prstGeom>
          <a:noFill/>
          <a:ln>
            <a:noFill/>
          </a:ln>
        </p:spPr>
      </p:pic>
      <p:cxnSp>
        <p:nvCxnSpPr>
          <p:cNvPr id="457" name="Google Shape;457;p24"/>
          <p:cNvCxnSpPr/>
          <p:nvPr/>
        </p:nvCxnSpPr>
        <p:spPr>
          <a:xfrm>
            <a:off x="4213700" y="2542250"/>
            <a:ext cx="618000" cy="181200"/>
          </a:xfrm>
          <a:prstGeom prst="straightConnector1">
            <a:avLst/>
          </a:prstGeom>
          <a:noFill/>
          <a:ln cap="flat" cmpd="sng" w="9525">
            <a:solidFill>
              <a:schemeClr val="dk1"/>
            </a:solidFill>
            <a:prstDash val="solid"/>
            <a:round/>
            <a:headEnd len="sm" w="sm" type="none"/>
            <a:tailEnd len="med" w="med" type="triangle"/>
          </a:ln>
        </p:spPr>
      </p:cxnSp>
      <p:sp>
        <p:nvSpPr>
          <p:cNvPr id="458" name="Google Shape;458;p24"/>
          <p:cNvSpPr/>
          <p:nvPr/>
        </p:nvSpPr>
        <p:spPr>
          <a:xfrm>
            <a:off x="296100" y="230700"/>
            <a:ext cx="8551800" cy="4682100"/>
          </a:xfrm>
          <a:prstGeom prst="rect">
            <a:avLst/>
          </a:prstGeom>
          <a:noFill/>
          <a:ln cap="flat" cmpd="sng" w="38100">
            <a:solidFill>
              <a:srgbClr val="0F9D5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2" name="Shape 462"/>
        <p:cNvGrpSpPr/>
        <p:nvPr/>
      </p:nvGrpSpPr>
      <p:grpSpPr>
        <a:xfrm>
          <a:off x="0" y="0"/>
          <a:ext cx="0" cy="0"/>
          <a:chOff x="0" y="0"/>
          <a:chExt cx="0" cy="0"/>
        </a:xfrm>
      </p:grpSpPr>
      <p:sp>
        <p:nvSpPr>
          <p:cNvPr id="463" name="Google Shape;463;p25"/>
          <p:cNvSpPr txBox="1"/>
          <p:nvPr>
            <p:ph type="ctrTitle"/>
          </p:nvPr>
        </p:nvSpPr>
        <p:spPr>
          <a:xfrm>
            <a:off x="311700" y="1957350"/>
            <a:ext cx="8520600" cy="1228800"/>
          </a:xfrm>
          <a:prstGeom prst="rect">
            <a:avLst/>
          </a:prstGeom>
          <a:noFill/>
          <a:ln>
            <a:noFill/>
          </a:ln>
        </p:spPr>
        <p:txBody>
          <a:bodyPr anchorCtr="0" anchor="ctr" bIns="91425" lIns="91425" spcFirstLastPara="1" rIns="91425" wrap="square" tIns="91425">
            <a:normAutofit/>
          </a:bodyPr>
          <a:lstStyle/>
          <a:p>
            <a:pPr indent="0" lvl="0" marL="0" rtl="0" algn="ctr">
              <a:lnSpc>
                <a:spcPct val="100000"/>
              </a:lnSpc>
              <a:spcBef>
                <a:spcPts val="0"/>
              </a:spcBef>
              <a:spcAft>
                <a:spcPts val="0"/>
              </a:spcAft>
              <a:buSzPts val="3000"/>
              <a:buNone/>
            </a:pPr>
            <a:r>
              <a:rPr lang="da"/>
              <a:t>Protect yourselves from being hacked</a:t>
            </a:r>
            <a:endParaRPr/>
          </a:p>
          <a:p>
            <a:pPr indent="0" lvl="0" marL="0" rtl="0" algn="ctr">
              <a:lnSpc>
                <a:spcPct val="100000"/>
              </a:lnSpc>
              <a:spcBef>
                <a:spcPts val="0"/>
              </a:spcBef>
              <a:spcAft>
                <a:spcPts val="0"/>
              </a:spcAft>
              <a:buSzPts val="3000"/>
              <a:buNone/>
            </a:pPr>
            <a:r>
              <a:rPr lang="da" sz="1800"/>
              <a:t>Assignment 2b</a:t>
            </a:r>
            <a:endParaRPr sz="1800"/>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7" name="Shape 467"/>
        <p:cNvGrpSpPr/>
        <p:nvPr/>
      </p:nvGrpSpPr>
      <p:grpSpPr>
        <a:xfrm>
          <a:off x="0" y="0"/>
          <a:ext cx="0" cy="0"/>
          <a:chOff x="0" y="0"/>
          <a:chExt cx="0" cy="0"/>
        </a:xfrm>
      </p:grpSpPr>
      <p:sp>
        <p:nvSpPr>
          <p:cNvPr id="468" name="Google Shape;468;p26"/>
          <p:cNvSpPr/>
          <p:nvPr/>
        </p:nvSpPr>
        <p:spPr>
          <a:xfrm>
            <a:off x="215525" y="297350"/>
            <a:ext cx="8551800" cy="4682100"/>
          </a:xfrm>
          <a:prstGeom prst="rect">
            <a:avLst/>
          </a:prstGeom>
          <a:noFill/>
          <a:ln cap="flat" cmpd="sng" w="38100">
            <a:solidFill>
              <a:srgbClr val="0F9D5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9" name="Google Shape;469;p26"/>
          <p:cNvSpPr/>
          <p:nvPr/>
        </p:nvSpPr>
        <p:spPr>
          <a:xfrm>
            <a:off x="374275" y="3036500"/>
            <a:ext cx="2614200" cy="1170600"/>
          </a:xfrm>
          <a:prstGeom prst="roundRect">
            <a:avLst>
              <a:gd fmla="val 16667" name="adj"/>
            </a:avLst>
          </a:prstGeom>
          <a:noFill/>
          <a:ln cap="flat" cmpd="sng" w="38100">
            <a:solidFill>
              <a:srgbClr val="0F9D5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0" name="Google Shape;470;p26"/>
          <p:cNvSpPr txBox="1"/>
          <p:nvPr>
            <p:ph type="title"/>
          </p:nvPr>
        </p:nvSpPr>
        <p:spPr>
          <a:xfrm>
            <a:off x="311700" y="315925"/>
            <a:ext cx="8520600" cy="831300"/>
          </a:xfrm>
          <a:prstGeom prst="rect">
            <a:avLst/>
          </a:prstGeom>
          <a:noFill/>
          <a:ln>
            <a:noFill/>
          </a:ln>
        </p:spPr>
        <p:txBody>
          <a:bodyPr anchorCtr="0" anchor="b" bIns="91425" lIns="91425" spcFirstLastPara="1" rIns="91425" wrap="square" tIns="91425">
            <a:normAutofit/>
          </a:bodyPr>
          <a:lstStyle/>
          <a:p>
            <a:pPr indent="0" lvl="0" marL="0" rtl="0" algn="l">
              <a:lnSpc>
                <a:spcPct val="100000"/>
              </a:lnSpc>
              <a:spcBef>
                <a:spcPts val="0"/>
              </a:spcBef>
              <a:spcAft>
                <a:spcPts val="0"/>
              </a:spcAft>
              <a:buSzPts val="4200"/>
              <a:buNone/>
            </a:pPr>
            <a:r>
              <a:rPr lang="da"/>
              <a:t>Caesar cipher - encrypting data</a:t>
            </a:r>
            <a:endParaRPr/>
          </a:p>
        </p:txBody>
      </p:sp>
      <p:sp>
        <p:nvSpPr>
          <p:cNvPr id="471" name="Google Shape;471;p26"/>
          <p:cNvSpPr txBox="1"/>
          <p:nvPr>
            <p:ph idx="1" type="body"/>
          </p:nvPr>
        </p:nvSpPr>
        <p:spPr>
          <a:xfrm>
            <a:off x="479650" y="1250100"/>
            <a:ext cx="3999900" cy="3354000"/>
          </a:xfrm>
          <a:prstGeom prst="rect">
            <a:avLst/>
          </a:prstGeom>
          <a:noFill/>
          <a:ln>
            <a:noFill/>
          </a:ln>
        </p:spPr>
        <p:txBody>
          <a:bodyPr anchorCtr="0" anchor="t" bIns="91425" lIns="91425" spcFirstLastPara="1" rIns="91425" wrap="square" tIns="91425">
            <a:normAutofit lnSpcReduction="20000"/>
          </a:bodyPr>
          <a:lstStyle/>
          <a:p>
            <a:pPr indent="0" lvl="0" marL="0" rtl="0" algn="l">
              <a:lnSpc>
                <a:spcPct val="115000"/>
              </a:lnSpc>
              <a:spcBef>
                <a:spcPts val="0"/>
              </a:spcBef>
              <a:spcAft>
                <a:spcPts val="0"/>
              </a:spcAft>
              <a:buSzPts val="1400"/>
              <a:buNone/>
            </a:pPr>
            <a:r>
              <a:rPr lang="da">
                <a:latin typeface="Economica"/>
                <a:ea typeface="Economica"/>
                <a:cs typeface="Economica"/>
                <a:sym typeface="Economica"/>
              </a:rPr>
              <a:t>Substitution code</a:t>
            </a:r>
            <a:endParaRPr>
              <a:latin typeface="Economica"/>
              <a:ea typeface="Economica"/>
              <a:cs typeface="Economica"/>
              <a:sym typeface="Economica"/>
            </a:endParaRPr>
          </a:p>
          <a:p>
            <a:pPr indent="0" lvl="0" marL="0" rtl="0" algn="l">
              <a:lnSpc>
                <a:spcPct val="115000"/>
              </a:lnSpc>
              <a:spcBef>
                <a:spcPts val="1200"/>
              </a:spcBef>
              <a:spcAft>
                <a:spcPts val="0"/>
              </a:spcAft>
              <a:buSzPts val="1400"/>
              <a:buNone/>
            </a:pPr>
            <a:r>
              <a:rPr lang="da">
                <a:latin typeface="Economica"/>
                <a:ea typeface="Economica"/>
                <a:cs typeface="Economica"/>
                <a:sym typeface="Economica"/>
              </a:rPr>
              <a:t>The data (the message) is changed according to the chosen shift factor</a:t>
            </a:r>
            <a:endParaRPr>
              <a:latin typeface="Economica"/>
              <a:ea typeface="Economica"/>
              <a:cs typeface="Economica"/>
              <a:sym typeface="Economica"/>
            </a:endParaRPr>
          </a:p>
          <a:p>
            <a:pPr indent="0" lvl="0" marL="0" rtl="0" algn="l">
              <a:lnSpc>
                <a:spcPct val="115000"/>
              </a:lnSpc>
              <a:spcBef>
                <a:spcPts val="1200"/>
              </a:spcBef>
              <a:spcAft>
                <a:spcPts val="0"/>
              </a:spcAft>
              <a:buSzPts val="1400"/>
              <a:buNone/>
            </a:pPr>
            <a:r>
              <a:rPr lang="da">
                <a:latin typeface="Economica"/>
                <a:ea typeface="Economica"/>
                <a:cs typeface="Economica"/>
                <a:sym typeface="Economica"/>
              </a:rPr>
              <a:t>Named after the roman emperor Julius Caesar, who used it for his private correspondence</a:t>
            </a:r>
            <a:endParaRPr>
              <a:latin typeface="Economica"/>
              <a:ea typeface="Economica"/>
              <a:cs typeface="Economica"/>
              <a:sym typeface="Economica"/>
            </a:endParaRPr>
          </a:p>
          <a:p>
            <a:pPr indent="0" lvl="0" marL="0" rtl="0" algn="l">
              <a:lnSpc>
                <a:spcPct val="115000"/>
              </a:lnSpc>
              <a:spcBef>
                <a:spcPts val="1200"/>
              </a:spcBef>
              <a:spcAft>
                <a:spcPts val="0"/>
              </a:spcAft>
              <a:buSzPts val="1400"/>
              <a:buNone/>
            </a:pPr>
            <a:r>
              <a:t/>
            </a:r>
            <a:endParaRPr>
              <a:latin typeface="Economica"/>
              <a:ea typeface="Economica"/>
              <a:cs typeface="Economica"/>
              <a:sym typeface="Economica"/>
            </a:endParaRPr>
          </a:p>
          <a:p>
            <a:pPr indent="0" lvl="0" marL="0" rtl="0" algn="l">
              <a:lnSpc>
                <a:spcPct val="115000"/>
              </a:lnSpc>
              <a:spcBef>
                <a:spcPts val="1200"/>
              </a:spcBef>
              <a:spcAft>
                <a:spcPts val="0"/>
              </a:spcAft>
              <a:buSzPts val="1400"/>
              <a:buNone/>
            </a:pPr>
            <a:r>
              <a:rPr lang="da">
                <a:latin typeface="Economica"/>
                <a:ea typeface="Economica"/>
                <a:cs typeface="Economica"/>
                <a:sym typeface="Economica"/>
              </a:rPr>
              <a:t>   Try it out - Shift factor 5</a:t>
            </a:r>
            <a:endParaRPr>
              <a:latin typeface="Economica"/>
              <a:ea typeface="Economica"/>
              <a:cs typeface="Economica"/>
              <a:sym typeface="Economica"/>
            </a:endParaRPr>
          </a:p>
          <a:p>
            <a:pPr indent="0" lvl="0" marL="0" rtl="0" algn="l">
              <a:lnSpc>
                <a:spcPct val="115000"/>
              </a:lnSpc>
              <a:spcBef>
                <a:spcPts val="1200"/>
              </a:spcBef>
              <a:spcAft>
                <a:spcPts val="0"/>
              </a:spcAft>
              <a:buSzPts val="1400"/>
              <a:buNone/>
            </a:pPr>
            <a:r>
              <a:rPr lang="da">
                <a:latin typeface="Economica"/>
                <a:ea typeface="Economica"/>
                <a:cs typeface="Economica"/>
                <a:sym typeface="Economica"/>
              </a:rPr>
              <a:t>   ON → ?</a:t>
            </a:r>
            <a:endParaRPr>
              <a:latin typeface="Economica"/>
              <a:ea typeface="Economica"/>
              <a:cs typeface="Economica"/>
              <a:sym typeface="Economica"/>
            </a:endParaRPr>
          </a:p>
          <a:p>
            <a:pPr indent="0" lvl="0" marL="0" rtl="0" algn="l">
              <a:lnSpc>
                <a:spcPct val="115000"/>
              </a:lnSpc>
              <a:spcBef>
                <a:spcPts val="1200"/>
              </a:spcBef>
              <a:spcAft>
                <a:spcPts val="0"/>
              </a:spcAft>
              <a:buSzPts val="1400"/>
              <a:buNone/>
            </a:pPr>
            <a:r>
              <a:rPr lang="da">
                <a:latin typeface="Economica"/>
                <a:ea typeface="Economica"/>
                <a:cs typeface="Economica"/>
                <a:sym typeface="Economica"/>
              </a:rPr>
              <a:t>   OFF → ?</a:t>
            </a:r>
            <a:endParaRPr>
              <a:latin typeface="Economica"/>
              <a:ea typeface="Economica"/>
              <a:cs typeface="Economica"/>
              <a:sym typeface="Economica"/>
            </a:endParaRPr>
          </a:p>
          <a:p>
            <a:pPr indent="0" lvl="0" marL="0" rtl="0" algn="l">
              <a:lnSpc>
                <a:spcPct val="115000"/>
              </a:lnSpc>
              <a:spcBef>
                <a:spcPts val="1200"/>
              </a:spcBef>
              <a:spcAft>
                <a:spcPts val="1200"/>
              </a:spcAft>
              <a:buSzPts val="1400"/>
              <a:buNone/>
            </a:pPr>
            <a:r>
              <a:t/>
            </a:r>
            <a:endParaRPr/>
          </a:p>
        </p:txBody>
      </p:sp>
      <p:pic>
        <p:nvPicPr>
          <p:cNvPr id="472" name="Google Shape;472;p26"/>
          <p:cNvPicPr preferRelativeResize="0"/>
          <p:nvPr/>
        </p:nvPicPr>
        <p:blipFill rotWithShape="1">
          <a:blip r:embed="rId3">
            <a:alphaModFix/>
          </a:blip>
          <a:srcRect b="0" l="0" r="0" t="0"/>
          <a:stretch/>
        </p:blipFill>
        <p:spPr>
          <a:xfrm>
            <a:off x="5246500" y="1382662"/>
            <a:ext cx="3039125" cy="303912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 name="Shape 232"/>
        <p:cNvGrpSpPr/>
        <p:nvPr/>
      </p:nvGrpSpPr>
      <p:grpSpPr>
        <a:xfrm>
          <a:off x="0" y="0"/>
          <a:ext cx="0" cy="0"/>
          <a:chOff x="0" y="0"/>
          <a:chExt cx="0" cy="0"/>
        </a:xfrm>
      </p:grpSpPr>
      <p:sp>
        <p:nvSpPr>
          <p:cNvPr id="233" name="Google Shape;233;p3"/>
          <p:cNvSpPr txBox="1"/>
          <p:nvPr/>
        </p:nvSpPr>
        <p:spPr>
          <a:xfrm>
            <a:off x="1676400" y="685800"/>
            <a:ext cx="5534700" cy="3621900"/>
          </a:xfrm>
          <a:prstGeom prst="rect">
            <a:avLst/>
          </a:prstGeom>
          <a:noFill/>
          <a:ln>
            <a:noFill/>
          </a:ln>
        </p:spPr>
        <p:txBody>
          <a:bodyPr anchorCtr="0" anchor="t" bIns="91425" lIns="91425" spcFirstLastPara="1" rIns="91425" wrap="square" tIns="91425">
            <a:spAutoFit/>
          </a:bodyPr>
          <a:lstStyle/>
          <a:p>
            <a:pPr indent="-228600" lvl="0" marL="457200" rtl="0" algn="l">
              <a:lnSpc>
                <a:spcPct val="115000"/>
              </a:lnSpc>
              <a:spcBef>
                <a:spcPts val="0"/>
              </a:spcBef>
              <a:spcAft>
                <a:spcPts val="0"/>
              </a:spcAft>
              <a:buNone/>
            </a:pPr>
            <a:r>
              <a:rPr b="1" lang="da">
                <a:solidFill>
                  <a:schemeClr val="lt1"/>
                </a:solidFill>
                <a:latin typeface="Economica"/>
                <a:ea typeface="Economica"/>
                <a:cs typeface="Economica"/>
                <a:sym typeface="Economica"/>
              </a:rPr>
              <a:t>Hi future hackers,</a:t>
            </a:r>
            <a:endParaRPr b="1">
              <a:solidFill>
                <a:schemeClr val="lt1"/>
              </a:solidFill>
              <a:latin typeface="Economica"/>
              <a:ea typeface="Economica"/>
              <a:cs typeface="Economica"/>
              <a:sym typeface="Economica"/>
            </a:endParaRPr>
          </a:p>
          <a:p>
            <a:pPr indent="-228600" lvl="0" marL="457200" rtl="0" algn="l">
              <a:lnSpc>
                <a:spcPct val="115000"/>
              </a:lnSpc>
              <a:spcBef>
                <a:spcPts val="0"/>
              </a:spcBef>
              <a:spcAft>
                <a:spcPts val="0"/>
              </a:spcAft>
              <a:buNone/>
            </a:pPr>
            <a:r>
              <a:t/>
            </a:r>
            <a:endParaRPr b="1">
              <a:solidFill>
                <a:schemeClr val="lt1"/>
              </a:solidFill>
              <a:latin typeface="Economica"/>
              <a:ea typeface="Economica"/>
              <a:cs typeface="Economica"/>
              <a:sym typeface="Economica"/>
            </a:endParaRPr>
          </a:p>
          <a:p>
            <a:pPr indent="0" lvl="0" marL="269999" rtl="0" algn="l">
              <a:lnSpc>
                <a:spcPct val="115000"/>
              </a:lnSpc>
              <a:spcBef>
                <a:spcPts val="0"/>
              </a:spcBef>
              <a:spcAft>
                <a:spcPts val="0"/>
              </a:spcAft>
              <a:buNone/>
            </a:pPr>
            <a:r>
              <a:rPr b="1" lang="da">
                <a:solidFill>
                  <a:schemeClr val="lt1"/>
                </a:solidFill>
                <a:latin typeface="Economica"/>
                <a:ea typeface="Economica"/>
                <a:cs typeface="Economica"/>
                <a:sym typeface="Economica"/>
              </a:rPr>
              <a:t>I can’t reveal my true identity, but I've made this website for you so you can learn to hack your classmates and prank your teachers at the school just like I did.</a:t>
            </a:r>
            <a:endParaRPr b="1">
              <a:solidFill>
                <a:schemeClr val="lt1"/>
              </a:solidFill>
              <a:latin typeface="Economica"/>
              <a:ea typeface="Economica"/>
              <a:cs typeface="Economica"/>
              <a:sym typeface="Economica"/>
            </a:endParaRPr>
          </a:p>
          <a:p>
            <a:pPr indent="-228600" lvl="0" marL="457200" rtl="0" algn="l">
              <a:lnSpc>
                <a:spcPct val="115000"/>
              </a:lnSpc>
              <a:spcBef>
                <a:spcPts val="0"/>
              </a:spcBef>
              <a:spcAft>
                <a:spcPts val="0"/>
              </a:spcAft>
              <a:buNone/>
            </a:pPr>
            <a:r>
              <a:t/>
            </a:r>
            <a:endParaRPr b="1">
              <a:solidFill>
                <a:schemeClr val="lt1"/>
              </a:solidFill>
              <a:latin typeface="Economica"/>
              <a:ea typeface="Economica"/>
              <a:cs typeface="Economica"/>
              <a:sym typeface="Economica"/>
            </a:endParaRPr>
          </a:p>
          <a:p>
            <a:pPr indent="0" lvl="0" marL="269999" rtl="0" algn="l">
              <a:lnSpc>
                <a:spcPct val="115000"/>
              </a:lnSpc>
              <a:spcBef>
                <a:spcPts val="0"/>
              </a:spcBef>
              <a:spcAft>
                <a:spcPts val="0"/>
              </a:spcAft>
              <a:buNone/>
            </a:pPr>
            <a:r>
              <a:rPr b="1" lang="da">
                <a:solidFill>
                  <a:schemeClr val="lt1"/>
                </a:solidFill>
                <a:latin typeface="Economica"/>
                <a:ea typeface="Economica"/>
                <a:cs typeface="Economica"/>
                <a:sym typeface="Economica"/>
              </a:rPr>
              <a:t>However, before you start hacking, you need to know how to control lamps, speakers and other devices by using the internet. So you’re going to learn to use the Internet of Things (IoT).</a:t>
            </a:r>
            <a:endParaRPr b="1">
              <a:solidFill>
                <a:schemeClr val="lt1"/>
              </a:solidFill>
              <a:latin typeface="Economica"/>
              <a:ea typeface="Economica"/>
              <a:cs typeface="Economica"/>
              <a:sym typeface="Economica"/>
            </a:endParaRPr>
          </a:p>
          <a:p>
            <a:pPr indent="0" lvl="0" marL="269999" rtl="0" algn="l">
              <a:lnSpc>
                <a:spcPct val="115000"/>
              </a:lnSpc>
              <a:spcBef>
                <a:spcPts val="0"/>
              </a:spcBef>
              <a:spcAft>
                <a:spcPts val="0"/>
              </a:spcAft>
              <a:buNone/>
            </a:pPr>
            <a:r>
              <a:t/>
            </a:r>
            <a:endParaRPr b="1">
              <a:solidFill>
                <a:schemeClr val="lt1"/>
              </a:solidFill>
              <a:latin typeface="Economica"/>
              <a:ea typeface="Economica"/>
              <a:cs typeface="Economica"/>
              <a:sym typeface="Economica"/>
            </a:endParaRPr>
          </a:p>
          <a:p>
            <a:pPr indent="0" lvl="0" marL="269999" rtl="0" algn="l">
              <a:lnSpc>
                <a:spcPct val="115000"/>
              </a:lnSpc>
              <a:spcBef>
                <a:spcPts val="0"/>
              </a:spcBef>
              <a:spcAft>
                <a:spcPts val="0"/>
              </a:spcAft>
              <a:buNone/>
            </a:pPr>
            <a:r>
              <a:rPr b="1" lang="da">
                <a:solidFill>
                  <a:schemeClr val="lt1"/>
                </a:solidFill>
                <a:latin typeface="Economica"/>
                <a:ea typeface="Economica"/>
                <a:cs typeface="Economica"/>
                <a:sym typeface="Economica"/>
              </a:rPr>
              <a:t>If you do the assignments I’ve made for you, you’ll soon be able to control lamps, speakers, fans and other stuff in the teachers’ room. And in the process, you can hack and take over your classmates’ devices.</a:t>
            </a:r>
            <a:endParaRPr b="1">
              <a:solidFill>
                <a:schemeClr val="lt1"/>
              </a:solidFill>
              <a:latin typeface="Economica"/>
              <a:ea typeface="Economica"/>
              <a:cs typeface="Economica"/>
              <a:sym typeface="Economica"/>
            </a:endParaRPr>
          </a:p>
          <a:p>
            <a:pPr indent="0" lvl="0" marL="269999" rtl="0" algn="l">
              <a:lnSpc>
                <a:spcPct val="115000"/>
              </a:lnSpc>
              <a:spcBef>
                <a:spcPts val="0"/>
              </a:spcBef>
              <a:spcAft>
                <a:spcPts val="0"/>
              </a:spcAft>
              <a:buNone/>
            </a:pPr>
            <a:r>
              <a:t/>
            </a:r>
            <a:endParaRPr b="1">
              <a:solidFill>
                <a:schemeClr val="lt1"/>
              </a:solidFill>
              <a:latin typeface="Economica"/>
              <a:ea typeface="Economica"/>
              <a:cs typeface="Economica"/>
              <a:sym typeface="Economica"/>
            </a:endParaRPr>
          </a:p>
          <a:p>
            <a:pPr indent="0" lvl="0" marL="269999" rtl="0" algn="l">
              <a:lnSpc>
                <a:spcPct val="115000"/>
              </a:lnSpc>
              <a:spcBef>
                <a:spcPts val="0"/>
              </a:spcBef>
              <a:spcAft>
                <a:spcPts val="0"/>
              </a:spcAft>
              <a:buNone/>
            </a:pPr>
            <a:r>
              <a:rPr b="1" lang="da">
                <a:solidFill>
                  <a:schemeClr val="lt1"/>
                </a:solidFill>
                <a:latin typeface="Economica"/>
                <a:ea typeface="Economica"/>
                <a:cs typeface="Economica"/>
                <a:sym typeface="Economica"/>
              </a:rPr>
              <a:t>Have fun hacking!</a:t>
            </a:r>
            <a:endParaRPr b="1">
              <a:solidFill>
                <a:schemeClr val="lt1"/>
              </a:solidFill>
              <a:latin typeface="Economica"/>
              <a:ea typeface="Economica"/>
              <a:cs typeface="Economica"/>
              <a:sym typeface="Economica"/>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6" name="Shape 476"/>
        <p:cNvGrpSpPr/>
        <p:nvPr/>
      </p:nvGrpSpPr>
      <p:grpSpPr>
        <a:xfrm>
          <a:off x="0" y="0"/>
          <a:ext cx="0" cy="0"/>
          <a:chOff x="0" y="0"/>
          <a:chExt cx="0" cy="0"/>
        </a:xfrm>
      </p:grpSpPr>
      <p:pic>
        <p:nvPicPr>
          <p:cNvPr id="477" name="Google Shape;477;p27"/>
          <p:cNvPicPr preferRelativeResize="0"/>
          <p:nvPr/>
        </p:nvPicPr>
        <p:blipFill>
          <a:blip r:embed="rId3">
            <a:alphaModFix/>
          </a:blip>
          <a:stretch>
            <a:fillRect/>
          </a:stretch>
        </p:blipFill>
        <p:spPr>
          <a:xfrm>
            <a:off x="311700" y="1379550"/>
            <a:ext cx="3117075" cy="3654925"/>
          </a:xfrm>
          <a:prstGeom prst="rect">
            <a:avLst/>
          </a:prstGeom>
          <a:noFill/>
          <a:ln>
            <a:noFill/>
          </a:ln>
        </p:spPr>
      </p:pic>
      <p:pic>
        <p:nvPicPr>
          <p:cNvPr id="478" name="Google Shape;478;p27"/>
          <p:cNvPicPr preferRelativeResize="0"/>
          <p:nvPr/>
        </p:nvPicPr>
        <p:blipFill>
          <a:blip r:embed="rId4">
            <a:alphaModFix/>
          </a:blip>
          <a:stretch>
            <a:fillRect/>
          </a:stretch>
        </p:blipFill>
        <p:spPr>
          <a:xfrm>
            <a:off x="4709195" y="1646620"/>
            <a:ext cx="3903425" cy="3003100"/>
          </a:xfrm>
          <a:prstGeom prst="rect">
            <a:avLst/>
          </a:prstGeom>
          <a:noFill/>
          <a:ln>
            <a:noFill/>
          </a:ln>
        </p:spPr>
      </p:pic>
      <p:sp>
        <p:nvSpPr>
          <p:cNvPr id="479" name="Google Shape;479;p27"/>
          <p:cNvSpPr/>
          <p:nvPr/>
        </p:nvSpPr>
        <p:spPr>
          <a:xfrm>
            <a:off x="4902300" y="349300"/>
            <a:ext cx="1768800" cy="640500"/>
          </a:xfrm>
          <a:prstGeom prst="roundRect">
            <a:avLst>
              <a:gd fmla="val 16667" name="adj"/>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0" name="Google Shape;480;p27"/>
          <p:cNvSpPr/>
          <p:nvPr/>
        </p:nvSpPr>
        <p:spPr>
          <a:xfrm>
            <a:off x="5395375" y="4411300"/>
            <a:ext cx="1768800" cy="640500"/>
          </a:xfrm>
          <a:prstGeom prst="roundRect">
            <a:avLst>
              <a:gd fmla="val 16667" name="adj"/>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1" name="Google Shape;481;p27"/>
          <p:cNvSpPr txBox="1"/>
          <p:nvPr>
            <p:ph type="title"/>
          </p:nvPr>
        </p:nvSpPr>
        <p:spPr>
          <a:xfrm>
            <a:off x="311700" y="315925"/>
            <a:ext cx="8520600" cy="831300"/>
          </a:xfrm>
          <a:prstGeom prst="rect">
            <a:avLst/>
          </a:prstGeom>
          <a:noFill/>
          <a:ln>
            <a:noFill/>
          </a:ln>
        </p:spPr>
        <p:txBody>
          <a:bodyPr anchorCtr="0" anchor="b" bIns="91425" lIns="91425" spcFirstLastPara="1" rIns="91425" wrap="square" tIns="91425">
            <a:normAutofit/>
          </a:bodyPr>
          <a:lstStyle/>
          <a:p>
            <a:pPr indent="0" lvl="0" marL="0" rtl="0" algn="l">
              <a:lnSpc>
                <a:spcPct val="100000"/>
              </a:lnSpc>
              <a:spcBef>
                <a:spcPts val="0"/>
              </a:spcBef>
              <a:spcAft>
                <a:spcPts val="0"/>
              </a:spcAft>
              <a:buSzPts val="4200"/>
              <a:buNone/>
            </a:pPr>
            <a:r>
              <a:rPr lang="da" sz="3200"/>
              <a:t>Protect yourselves from hacking</a:t>
            </a:r>
            <a:endParaRPr sz="3200"/>
          </a:p>
        </p:txBody>
      </p:sp>
      <p:sp>
        <p:nvSpPr>
          <p:cNvPr id="482" name="Google Shape;482;p27"/>
          <p:cNvSpPr txBox="1"/>
          <p:nvPr>
            <p:ph idx="1" type="body"/>
          </p:nvPr>
        </p:nvSpPr>
        <p:spPr>
          <a:xfrm>
            <a:off x="311700" y="1085200"/>
            <a:ext cx="3999900" cy="33540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0"/>
              </a:spcAft>
              <a:buSzPts val="1400"/>
              <a:buNone/>
            </a:pPr>
            <a:r>
              <a:rPr b="1" lang="da">
                <a:latin typeface="Economica"/>
                <a:ea typeface="Economica"/>
                <a:cs typeface="Economica"/>
                <a:sym typeface="Economica"/>
              </a:rPr>
              <a:t>Transmitter</a:t>
            </a:r>
            <a:endParaRPr b="1">
              <a:latin typeface="Economica"/>
              <a:ea typeface="Economica"/>
              <a:cs typeface="Economica"/>
              <a:sym typeface="Economica"/>
            </a:endParaRPr>
          </a:p>
          <a:p>
            <a:pPr indent="0" lvl="0" marL="457200" rtl="0" algn="l">
              <a:lnSpc>
                <a:spcPct val="115000"/>
              </a:lnSpc>
              <a:spcBef>
                <a:spcPts val="1200"/>
              </a:spcBef>
              <a:spcAft>
                <a:spcPts val="1200"/>
              </a:spcAft>
              <a:buSzPts val="1400"/>
              <a:buNone/>
            </a:pPr>
            <a:r>
              <a:t/>
            </a:r>
            <a:endParaRPr/>
          </a:p>
        </p:txBody>
      </p:sp>
      <p:sp>
        <p:nvSpPr>
          <p:cNvPr id="483" name="Google Shape;483;p27"/>
          <p:cNvSpPr txBox="1"/>
          <p:nvPr>
            <p:ph idx="2" type="body"/>
          </p:nvPr>
        </p:nvSpPr>
        <p:spPr>
          <a:xfrm>
            <a:off x="4832400" y="1225225"/>
            <a:ext cx="3999900" cy="33540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1200"/>
              </a:spcAft>
              <a:buSzPts val="1400"/>
              <a:buNone/>
            </a:pPr>
            <a:r>
              <a:rPr b="1" lang="da">
                <a:latin typeface="Economica"/>
                <a:ea typeface="Economica"/>
                <a:cs typeface="Economica"/>
                <a:sym typeface="Economica"/>
              </a:rPr>
              <a:t>Receiver</a:t>
            </a:r>
            <a:endParaRPr b="1">
              <a:latin typeface="Economica"/>
              <a:ea typeface="Economica"/>
              <a:cs typeface="Economica"/>
              <a:sym typeface="Economica"/>
            </a:endParaRPr>
          </a:p>
        </p:txBody>
      </p:sp>
      <p:sp>
        <p:nvSpPr>
          <p:cNvPr id="484" name="Google Shape;484;p27"/>
          <p:cNvSpPr txBox="1"/>
          <p:nvPr/>
        </p:nvSpPr>
        <p:spPr>
          <a:xfrm>
            <a:off x="5426875" y="4423750"/>
            <a:ext cx="1705800" cy="615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da" sz="1400" u="none" cap="none" strike="noStrike">
                <a:solidFill>
                  <a:srgbClr val="000000"/>
                </a:solidFill>
                <a:latin typeface="Economica"/>
                <a:ea typeface="Economica"/>
                <a:cs typeface="Economica"/>
                <a:sym typeface="Economica"/>
              </a:rPr>
              <a:t>Caesar cipher wheel A-Z-a-z-1-9</a:t>
            </a:r>
            <a:endParaRPr b="0" i="0" sz="1400" u="none" cap="none" strike="noStrike">
              <a:solidFill>
                <a:srgbClr val="000000"/>
              </a:solidFill>
              <a:latin typeface="Economica"/>
              <a:ea typeface="Economica"/>
              <a:cs typeface="Economica"/>
              <a:sym typeface="Economica"/>
            </a:endParaRPr>
          </a:p>
        </p:txBody>
      </p:sp>
      <p:sp>
        <p:nvSpPr>
          <p:cNvPr id="485" name="Google Shape;485;p27"/>
          <p:cNvSpPr txBox="1"/>
          <p:nvPr/>
        </p:nvSpPr>
        <p:spPr>
          <a:xfrm>
            <a:off x="4902300" y="253900"/>
            <a:ext cx="2036100" cy="831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da" sz="1400" u="none" cap="none" strike="noStrike">
                <a:solidFill>
                  <a:srgbClr val="000000"/>
                </a:solidFill>
                <a:latin typeface="Economica"/>
                <a:ea typeface="Economica"/>
                <a:cs typeface="Economica"/>
                <a:sym typeface="Economica"/>
              </a:rPr>
              <a:t>Username:</a:t>
            </a:r>
            <a:endParaRPr b="0" i="0" sz="1400" u="none" cap="none" strike="noStrike">
              <a:solidFill>
                <a:srgbClr val="000000"/>
              </a:solidFill>
              <a:latin typeface="Economica"/>
              <a:ea typeface="Economica"/>
              <a:cs typeface="Economica"/>
              <a:sym typeface="Economica"/>
            </a:endParaRPr>
          </a:p>
          <a:p>
            <a:pPr indent="0" lvl="0" marL="0" marR="0" rtl="0" algn="l">
              <a:lnSpc>
                <a:spcPct val="100000"/>
              </a:lnSpc>
              <a:spcBef>
                <a:spcPts val="0"/>
              </a:spcBef>
              <a:spcAft>
                <a:spcPts val="0"/>
              </a:spcAft>
              <a:buClr>
                <a:srgbClr val="000000"/>
              </a:buClr>
              <a:buSzPts val="1400"/>
              <a:buFont typeface="Arial"/>
              <a:buNone/>
            </a:pPr>
            <a:r>
              <a:rPr b="0" i="0" lang="da" sz="1400" u="none" cap="none" strike="noStrike">
                <a:solidFill>
                  <a:srgbClr val="000000"/>
                </a:solidFill>
                <a:latin typeface="Economica"/>
                <a:ea typeface="Economica"/>
                <a:cs typeface="Economica"/>
                <a:sym typeface="Economica"/>
              </a:rPr>
              <a:t>Password:</a:t>
            </a:r>
            <a:endParaRPr b="0" i="0" sz="1400" u="none" cap="none" strike="noStrike">
              <a:solidFill>
                <a:srgbClr val="000000"/>
              </a:solidFill>
              <a:latin typeface="Economica"/>
              <a:ea typeface="Economica"/>
              <a:cs typeface="Economica"/>
              <a:sym typeface="Economica"/>
            </a:endParaRPr>
          </a:p>
          <a:p>
            <a:pPr indent="0" lvl="0" marL="0" marR="0" rtl="0" algn="l">
              <a:lnSpc>
                <a:spcPct val="100000"/>
              </a:lnSpc>
              <a:spcBef>
                <a:spcPts val="0"/>
              </a:spcBef>
              <a:spcAft>
                <a:spcPts val="0"/>
              </a:spcAft>
              <a:buClr>
                <a:srgbClr val="000000"/>
              </a:buClr>
              <a:buSzPts val="1400"/>
              <a:buFont typeface="Arial"/>
              <a:buNone/>
            </a:pPr>
            <a:r>
              <a:rPr b="0" i="0" lang="da" sz="1400" u="none" cap="none" strike="noStrike">
                <a:solidFill>
                  <a:srgbClr val="000000"/>
                </a:solidFill>
                <a:latin typeface="Economica"/>
                <a:ea typeface="Economica"/>
                <a:cs typeface="Economica"/>
                <a:sym typeface="Economica"/>
              </a:rPr>
              <a:t>School ID:</a:t>
            </a:r>
            <a:endParaRPr b="0" i="0" sz="1400" u="none" cap="none" strike="noStrike">
              <a:solidFill>
                <a:srgbClr val="000000"/>
              </a:solidFill>
              <a:latin typeface="Economica"/>
              <a:ea typeface="Economica"/>
              <a:cs typeface="Economica"/>
              <a:sym typeface="Economica"/>
            </a:endParaRPr>
          </a:p>
        </p:txBody>
      </p:sp>
      <p:sp>
        <p:nvSpPr>
          <p:cNvPr id="486" name="Google Shape;486;p27"/>
          <p:cNvSpPr/>
          <p:nvPr/>
        </p:nvSpPr>
        <p:spPr>
          <a:xfrm>
            <a:off x="2570275" y="2271425"/>
            <a:ext cx="384000" cy="348000"/>
          </a:xfrm>
          <a:prstGeom prst="ellipse">
            <a:avLst/>
          </a:prstGeom>
          <a:noFill/>
          <a:ln cap="flat" cmpd="sng" w="28575">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7" name="Google Shape;487;p27"/>
          <p:cNvSpPr/>
          <p:nvPr/>
        </p:nvSpPr>
        <p:spPr>
          <a:xfrm>
            <a:off x="2604950" y="3036850"/>
            <a:ext cx="384000" cy="348000"/>
          </a:xfrm>
          <a:prstGeom prst="ellipse">
            <a:avLst/>
          </a:prstGeom>
          <a:noFill/>
          <a:ln cap="flat" cmpd="sng" w="28575">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8" name="Google Shape;488;p27"/>
          <p:cNvSpPr/>
          <p:nvPr/>
        </p:nvSpPr>
        <p:spPr>
          <a:xfrm>
            <a:off x="5455350" y="2228225"/>
            <a:ext cx="384000" cy="348000"/>
          </a:xfrm>
          <a:prstGeom prst="ellipse">
            <a:avLst/>
          </a:prstGeom>
          <a:noFill/>
          <a:ln cap="flat" cmpd="sng" w="28575">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9" name="Google Shape;489;p27"/>
          <p:cNvSpPr/>
          <p:nvPr/>
        </p:nvSpPr>
        <p:spPr>
          <a:xfrm>
            <a:off x="1820800" y="2271425"/>
            <a:ext cx="384000" cy="348000"/>
          </a:xfrm>
          <a:prstGeom prst="ellipse">
            <a:avLst/>
          </a:prstGeom>
          <a:noFill/>
          <a:ln cap="flat" cmpd="sng" w="28575">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0" name="Google Shape;490;p27"/>
          <p:cNvSpPr/>
          <p:nvPr/>
        </p:nvSpPr>
        <p:spPr>
          <a:xfrm>
            <a:off x="1820800" y="3036850"/>
            <a:ext cx="384000" cy="348000"/>
          </a:xfrm>
          <a:prstGeom prst="ellipse">
            <a:avLst/>
          </a:prstGeom>
          <a:noFill/>
          <a:ln cap="flat" cmpd="sng" w="28575">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1" name="Google Shape;491;p27"/>
          <p:cNvSpPr/>
          <p:nvPr/>
        </p:nvSpPr>
        <p:spPr>
          <a:xfrm>
            <a:off x="6163975" y="2772925"/>
            <a:ext cx="384000" cy="348000"/>
          </a:xfrm>
          <a:prstGeom prst="ellipse">
            <a:avLst/>
          </a:prstGeom>
          <a:noFill/>
          <a:ln cap="flat" cmpd="sng" w="28575">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2" name="Google Shape;492;p27"/>
          <p:cNvSpPr/>
          <p:nvPr/>
        </p:nvSpPr>
        <p:spPr>
          <a:xfrm>
            <a:off x="6163975" y="3384850"/>
            <a:ext cx="384000" cy="348000"/>
          </a:xfrm>
          <a:prstGeom prst="ellipse">
            <a:avLst/>
          </a:prstGeom>
          <a:noFill/>
          <a:ln cap="flat" cmpd="sng" w="28575">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6" name="Shape 496"/>
        <p:cNvGrpSpPr/>
        <p:nvPr/>
      </p:nvGrpSpPr>
      <p:grpSpPr>
        <a:xfrm>
          <a:off x="0" y="0"/>
          <a:ext cx="0" cy="0"/>
          <a:chOff x="0" y="0"/>
          <a:chExt cx="0" cy="0"/>
        </a:xfrm>
      </p:grpSpPr>
      <p:pic>
        <p:nvPicPr>
          <p:cNvPr id="497" name="Google Shape;497;g24ce9b3d4db_0_621"/>
          <p:cNvPicPr preferRelativeResize="0"/>
          <p:nvPr/>
        </p:nvPicPr>
        <p:blipFill>
          <a:blip r:embed="rId3">
            <a:alphaModFix/>
          </a:blip>
          <a:stretch>
            <a:fillRect/>
          </a:stretch>
        </p:blipFill>
        <p:spPr>
          <a:xfrm>
            <a:off x="311700" y="1379550"/>
            <a:ext cx="3117075" cy="3654925"/>
          </a:xfrm>
          <a:prstGeom prst="rect">
            <a:avLst/>
          </a:prstGeom>
          <a:noFill/>
          <a:ln>
            <a:noFill/>
          </a:ln>
        </p:spPr>
      </p:pic>
      <p:sp>
        <p:nvSpPr>
          <p:cNvPr id="498" name="Google Shape;498;g24ce9b3d4db_0_621"/>
          <p:cNvSpPr/>
          <p:nvPr/>
        </p:nvSpPr>
        <p:spPr>
          <a:xfrm>
            <a:off x="4902300" y="349300"/>
            <a:ext cx="1768800" cy="640500"/>
          </a:xfrm>
          <a:prstGeom prst="roundRect">
            <a:avLst>
              <a:gd fmla="val 16667" name="adj"/>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9" name="Google Shape;499;g24ce9b3d4db_0_621"/>
          <p:cNvSpPr txBox="1"/>
          <p:nvPr>
            <p:ph type="title"/>
          </p:nvPr>
        </p:nvSpPr>
        <p:spPr>
          <a:xfrm>
            <a:off x="311700" y="315925"/>
            <a:ext cx="8520600" cy="831300"/>
          </a:xfrm>
          <a:prstGeom prst="rect">
            <a:avLst/>
          </a:prstGeom>
          <a:noFill/>
          <a:ln>
            <a:noFill/>
          </a:ln>
        </p:spPr>
        <p:txBody>
          <a:bodyPr anchorCtr="0" anchor="b" bIns="91425" lIns="91425" spcFirstLastPara="1" rIns="91425" wrap="square" tIns="91425">
            <a:normAutofit/>
          </a:bodyPr>
          <a:lstStyle/>
          <a:p>
            <a:pPr indent="0" lvl="0" marL="0" rtl="0" algn="l">
              <a:lnSpc>
                <a:spcPct val="100000"/>
              </a:lnSpc>
              <a:spcBef>
                <a:spcPts val="0"/>
              </a:spcBef>
              <a:spcAft>
                <a:spcPts val="0"/>
              </a:spcAft>
              <a:buSzPts val="4200"/>
              <a:buNone/>
            </a:pPr>
            <a:r>
              <a:rPr lang="da" sz="3200"/>
              <a:t>Protect yourselves from hacking</a:t>
            </a:r>
            <a:endParaRPr sz="3200"/>
          </a:p>
        </p:txBody>
      </p:sp>
      <p:sp>
        <p:nvSpPr>
          <p:cNvPr id="500" name="Google Shape;500;g24ce9b3d4db_0_621"/>
          <p:cNvSpPr txBox="1"/>
          <p:nvPr>
            <p:ph idx="1" type="body"/>
          </p:nvPr>
        </p:nvSpPr>
        <p:spPr>
          <a:xfrm>
            <a:off x="311700" y="1085200"/>
            <a:ext cx="3999900" cy="33540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0"/>
              </a:spcAft>
              <a:buSzPts val="1400"/>
              <a:buNone/>
            </a:pPr>
            <a:r>
              <a:rPr b="1" lang="da">
                <a:latin typeface="Economica"/>
                <a:ea typeface="Economica"/>
                <a:cs typeface="Economica"/>
                <a:sym typeface="Economica"/>
              </a:rPr>
              <a:t>Transmitter</a:t>
            </a:r>
            <a:endParaRPr b="1">
              <a:latin typeface="Economica"/>
              <a:ea typeface="Economica"/>
              <a:cs typeface="Economica"/>
              <a:sym typeface="Economica"/>
            </a:endParaRPr>
          </a:p>
          <a:p>
            <a:pPr indent="0" lvl="0" marL="457200" rtl="0" algn="l">
              <a:lnSpc>
                <a:spcPct val="115000"/>
              </a:lnSpc>
              <a:spcBef>
                <a:spcPts val="1200"/>
              </a:spcBef>
              <a:spcAft>
                <a:spcPts val="1200"/>
              </a:spcAft>
              <a:buSzPts val="1400"/>
              <a:buNone/>
            </a:pPr>
            <a:r>
              <a:t/>
            </a:r>
            <a:endParaRPr/>
          </a:p>
        </p:txBody>
      </p:sp>
      <p:sp>
        <p:nvSpPr>
          <p:cNvPr id="501" name="Google Shape;501;g24ce9b3d4db_0_621"/>
          <p:cNvSpPr txBox="1"/>
          <p:nvPr/>
        </p:nvSpPr>
        <p:spPr>
          <a:xfrm>
            <a:off x="4902300" y="253900"/>
            <a:ext cx="2036100" cy="831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da" sz="1400" u="none" cap="none" strike="noStrike">
                <a:solidFill>
                  <a:srgbClr val="000000"/>
                </a:solidFill>
                <a:latin typeface="Economica"/>
                <a:ea typeface="Economica"/>
                <a:cs typeface="Economica"/>
                <a:sym typeface="Economica"/>
              </a:rPr>
              <a:t>Username:</a:t>
            </a:r>
            <a:endParaRPr b="0" i="0" sz="1400" u="none" cap="none" strike="noStrike">
              <a:solidFill>
                <a:srgbClr val="000000"/>
              </a:solidFill>
              <a:latin typeface="Economica"/>
              <a:ea typeface="Economica"/>
              <a:cs typeface="Economica"/>
              <a:sym typeface="Economica"/>
            </a:endParaRPr>
          </a:p>
          <a:p>
            <a:pPr indent="0" lvl="0" marL="0" marR="0" rtl="0" algn="l">
              <a:lnSpc>
                <a:spcPct val="100000"/>
              </a:lnSpc>
              <a:spcBef>
                <a:spcPts val="0"/>
              </a:spcBef>
              <a:spcAft>
                <a:spcPts val="0"/>
              </a:spcAft>
              <a:buClr>
                <a:srgbClr val="000000"/>
              </a:buClr>
              <a:buSzPts val="1400"/>
              <a:buFont typeface="Arial"/>
              <a:buNone/>
            </a:pPr>
            <a:r>
              <a:rPr b="0" i="0" lang="da" sz="1400" u="none" cap="none" strike="noStrike">
                <a:solidFill>
                  <a:srgbClr val="000000"/>
                </a:solidFill>
                <a:latin typeface="Economica"/>
                <a:ea typeface="Economica"/>
                <a:cs typeface="Economica"/>
                <a:sym typeface="Economica"/>
              </a:rPr>
              <a:t>Password:</a:t>
            </a:r>
            <a:endParaRPr b="0" i="0" sz="1400" u="none" cap="none" strike="noStrike">
              <a:solidFill>
                <a:srgbClr val="000000"/>
              </a:solidFill>
              <a:latin typeface="Economica"/>
              <a:ea typeface="Economica"/>
              <a:cs typeface="Economica"/>
              <a:sym typeface="Economica"/>
            </a:endParaRPr>
          </a:p>
          <a:p>
            <a:pPr indent="0" lvl="0" marL="0" marR="0" rtl="0" algn="l">
              <a:lnSpc>
                <a:spcPct val="100000"/>
              </a:lnSpc>
              <a:spcBef>
                <a:spcPts val="0"/>
              </a:spcBef>
              <a:spcAft>
                <a:spcPts val="0"/>
              </a:spcAft>
              <a:buClr>
                <a:srgbClr val="000000"/>
              </a:buClr>
              <a:buSzPts val="1400"/>
              <a:buFont typeface="Arial"/>
              <a:buNone/>
            </a:pPr>
            <a:r>
              <a:rPr b="0" i="0" lang="da" sz="1400" u="none" cap="none" strike="noStrike">
                <a:solidFill>
                  <a:srgbClr val="000000"/>
                </a:solidFill>
                <a:latin typeface="Economica"/>
                <a:ea typeface="Economica"/>
                <a:cs typeface="Economica"/>
                <a:sym typeface="Economica"/>
              </a:rPr>
              <a:t>School ID:</a:t>
            </a:r>
            <a:endParaRPr b="0" i="0" sz="1400" u="none" cap="none" strike="noStrike">
              <a:solidFill>
                <a:srgbClr val="000000"/>
              </a:solidFill>
              <a:latin typeface="Economica"/>
              <a:ea typeface="Economica"/>
              <a:cs typeface="Economica"/>
              <a:sym typeface="Economica"/>
            </a:endParaRPr>
          </a:p>
        </p:txBody>
      </p:sp>
      <p:sp>
        <p:nvSpPr>
          <p:cNvPr id="502" name="Google Shape;502;g24ce9b3d4db_0_621"/>
          <p:cNvSpPr/>
          <p:nvPr/>
        </p:nvSpPr>
        <p:spPr>
          <a:xfrm>
            <a:off x="2566275" y="2271425"/>
            <a:ext cx="384000" cy="348000"/>
          </a:xfrm>
          <a:prstGeom prst="ellipse">
            <a:avLst/>
          </a:prstGeom>
          <a:noFill/>
          <a:ln cap="flat" cmpd="sng" w="28575">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3" name="Google Shape;503;g24ce9b3d4db_0_621"/>
          <p:cNvSpPr/>
          <p:nvPr/>
        </p:nvSpPr>
        <p:spPr>
          <a:xfrm>
            <a:off x="2594250" y="3066225"/>
            <a:ext cx="384000" cy="348000"/>
          </a:xfrm>
          <a:prstGeom prst="ellipse">
            <a:avLst/>
          </a:prstGeom>
          <a:noFill/>
          <a:ln cap="flat" cmpd="sng" w="28575">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4" name="Google Shape;504;g24ce9b3d4db_0_621"/>
          <p:cNvSpPr/>
          <p:nvPr/>
        </p:nvSpPr>
        <p:spPr>
          <a:xfrm>
            <a:off x="1787450" y="2311825"/>
            <a:ext cx="384000" cy="348000"/>
          </a:xfrm>
          <a:prstGeom prst="ellipse">
            <a:avLst/>
          </a:prstGeom>
          <a:noFill/>
          <a:ln cap="flat" cmpd="sng" w="28575">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5" name="Google Shape;505;g24ce9b3d4db_0_621"/>
          <p:cNvSpPr/>
          <p:nvPr/>
        </p:nvSpPr>
        <p:spPr>
          <a:xfrm>
            <a:off x="1787450" y="3066225"/>
            <a:ext cx="384000" cy="348000"/>
          </a:xfrm>
          <a:prstGeom prst="ellipse">
            <a:avLst/>
          </a:prstGeom>
          <a:noFill/>
          <a:ln cap="flat" cmpd="sng" w="28575">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6" name="Google Shape;506;g24ce9b3d4db_0_621"/>
          <p:cNvSpPr txBox="1"/>
          <p:nvPr/>
        </p:nvSpPr>
        <p:spPr>
          <a:xfrm>
            <a:off x="4902300" y="1194125"/>
            <a:ext cx="3000000" cy="3786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da" sz="1200">
                <a:solidFill>
                  <a:schemeClr val="dk1"/>
                </a:solidFill>
                <a:latin typeface="Inria Serif"/>
                <a:ea typeface="Inria Serif"/>
                <a:cs typeface="Inria Serif"/>
                <a:sym typeface="Inria Serif"/>
              </a:rPr>
              <a:t>Y</a:t>
            </a:r>
            <a:r>
              <a:rPr b="1" lang="da" sz="1200">
                <a:solidFill>
                  <a:schemeClr val="dk1"/>
                </a:solidFill>
                <a:latin typeface="Inria Serif"/>
                <a:ea typeface="Inria Serif"/>
                <a:cs typeface="Inria Serif"/>
                <a:sym typeface="Inria Serif"/>
              </a:rPr>
              <a:t>our new hacking method:</a:t>
            </a:r>
            <a:endParaRPr b="1" sz="1200">
              <a:solidFill>
                <a:schemeClr val="dk1"/>
              </a:solidFill>
              <a:latin typeface="Inria Serif"/>
              <a:ea typeface="Inria Serif"/>
              <a:cs typeface="Inria Serif"/>
              <a:sym typeface="Inria Serif"/>
            </a:endParaRPr>
          </a:p>
          <a:p>
            <a:pPr indent="0" lvl="0" marL="0" rtl="0" algn="l">
              <a:spcBef>
                <a:spcPts val="0"/>
              </a:spcBef>
              <a:spcAft>
                <a:spcPts val="0"/>
              </a:spcAft>
              <a:buNone/>
            </a:pPr>
            <a:r>
              <a:t/>
            </a:r>
            <a:endParaRPr b="1" sz="1200">
              <a:solidFill>
                <a:schemeClr val="dk1"/>
              </a:solidFill>
              <a:latin typeface="Inria Serif"/>
              <a:ea typeface="Inria Serif"/>
              <a:cs typeface="Inria Serif"/>
              <a:sym typeface="Inria Serif"/>
            </a:endParaRPr>
          </a:p>
          <a:p>
            <a:pPr indent="-292100" lvl="0" marL="457200" rtl="0" algn="l">
              <a:spcBef>
                <a:spcPts val="0"/>
              </a:spcBef>
              <a:spcAft>
                <a:spcPts val="0"/>
              </a:spcAft>
              <a:buClr>
                <a:schemeClr val="dk1"/>
              </a:buClr>
              <a:buSzPts val="1000"/>
              <a:buFont typeface="Roboto"/>
              <a:buAutoNum type="arabicPeriod"/>
            </a:pPr>
            <a:r>
              <a:rPr lang="da" sz="1000">
                <a:solidFill>
                  <a:schemeClr val="dk1"/>
                </a:solidFill>
                <a:latin typeface="Inria Serif"/>
                <a:ea typeface="Inria Serif"/>
                <a:cs typeface="Inria Serif"/>
                <a:sym typeface="Inria Serif"/>
              </a:rPr>
              <a:t>Click on another student group's channel name on the </a:t>
            </a:r>
            <a:r>
              <a:rPr lang="da" sz="1000" u="sng">
                <a:solidFill>
                  <a:srgbClr val="1155CC"/>
                </a:solidFill>
                <a:latin typeface="Inria Serif"/>
                <a:ea typeface="Inria Serif"/>
                <a:cs typeface="Inria Serif"/>
                <a:sym typeface="Inria Serif"/>
                <a:hlinkClick r:id="rId4">
                  <a:extLst>
                    <a:ext uri="{A12FA001-AC4F-418D-AE19-62706E023703}">
                      <ahyp:hlinkClr val="tx"/>
                    </a:ext>
                  </a:extLst>
                </a:hlinkClick>
              </a:rPr>
              <a:t>ORBIT Cloud </a:t>
            </a:r>
            <a:r>
              <a:rPr lang="da" sz="1000">
                <a:solidFill>
                  <a:schemeClr val="dk1"/>
                </a:solidFill>
                <a:latin typeface="Inria Serif"/>
                <a:ea typeface="Inria Serif"/>
                <a:cs typeface="Inria Serif"/>
                <a:sym typeface="Inria Serif"/>
              </a:rPr>
              <a:t>dashboard (below the bar graph)</a:t>
            </a:r>
            <a:endParaRPr sz="1000">
              <a:solidFill>
                <a:schemeClr val="dk1"/>
              </a:solidFill>
              <a:latin typeface="Inria Serif"/>
              <a:ea typeface="Inria Serif"/>
              <a:cs typeface="Inria Serif"/>
              <a:sym typeface="Inria Serif"/>
            </a:endParaRPr>
          </a:p>
          <a:p>
            <a:pPr indent="0" lvl="0" marL="457200" rtl="0" algn="l">
              <a:spcBef>
                <a:spcPts val="0"/>
              </a:spcBef>
              <a:spcAft>
                <a:spcPts val="0"/>
              </a:spcAft>
              <a:buNone/>
            </a:pPr>
            <a:r>
              <a:t/>
            </a:r>
            <a:endParaRPr sz="1000">
              <a:solidFill>
                <a:schemeClr val="dk1"/>
              </a:solidFill>
              <a:latin typeface="Inria Serif"/>
              <a:ea typeface="Inria Serif"/>
              <a:cs typeface="Inria Serif"/>
              <a:sym typeface="Inria Serif"/>
            </a:endParaRPr>
          </a:p>
          <a:p>
            <a:pPr indent="-292100" lvl="0" marL="457200" rtl="0" algn="l">
              <a:spcBef>
                <a:spcPts val="0"/>
              </a:spcBef>
              <a:spcAft>
                <a:spcPts val="0"/>
              </a:spcAft>
              <a:buClr>
                <a:schemeClr val="dk1"/>
              </a:buClr>
              <a:buSzPts val="1000"/>
              <a:buFont typeface="Roboto"/>
              <a:buAutoNum type="arabicPeriod"/>
            </a:pPr>
            <a:r>
              <a:rPr lang="da" sz="1000">
                <a:solidFill>
                  <a:schemeClr val="dk1"/>
                </a:solidFill>
                <a:latin typeface="Inria Serif"/>
                <a:ea typeface="Inria Serif"/>
                <a:cs typeface="Inria Serif"/>
                <a:sym typeface="Inria Serif"/>
              </a:rPr>
              <a:t>Notice which two text messages are being sent</a:t>
            </a:r>
            <a:endParaRPr sz="1000">
              <a:solidFill>
                <a:schemeClr val="dk1"/>
              </a:solidFill>
              <a:latin typeface="Inria Serif"/>
              <a:ea typeface="Inria Serif"/>
              <a:cs typeface="Inria Serif"/>
              <a:sym typeface="Inria Serif"/>
            </a:endParaRPr>
          </a:p>
          <a:p>
            <a:pPr indent="0" lvl="0" marL="457200" rtl="0" algn="l">
              <a:spcBef>
                <a:spcPts val="0"/>
              </a:spcBef>
              <a:spcAft>
                <a:spcPts val="0"/>
              </a:spcAft>
              <a:buNone/>
            </a:pPr>
            <a:r>
              <a:t/>
            </a:r>
            <a:endParaRPr sz="1000">
              <a:solidFill>
                <a:schemeClr val="dk1"/>
              </a:solidFill>
              <a:latin typeface="Inria Serif"/>
              <a:ea typeface="Inria Serif"/>
              <a:cs typeface="Inria Serif"/>
              <a:sym typeface="Inria Serif"/>
            </a:endParaRPr>
          </a:p>
          <a:p>
            <a:pPr indent="-292100" lvl="0" marL="457200" rtl="0" algn="l">
              <a:spcBef>
                <a:spcPts val="0"/>
              </a:spcBef>
              <a:spcAft>
                <a:spcPts val="0"/>
              </a:spcAft>
              <a:buClr>
                <a:schemeClr val="dk1"/>
              </a:buClr>
              <a:buSzPts val="1000"/>
              <a:buFont typeface="Roboto"/>
              <a:buAutoNum type="arabicPeriod"/>
            </a:pPr>
            <a:r>
              <a:rPr lang="da" sz="1000">
                <a:solidFill>
                  <a:schemeClr val="dk1"/>
                </a:solidFill>
                <a:latin typeface="Inria Serif"/>
                <a:ea typeface="Inria Serif"/>
                <a:cs typeface="Inria Serif"/>
                <a:sym typeface="Inria Serif"/>
              </a:rPr>
              <a:t>Work out what shift factor they are using, by counting how many shifts you can count back to ON and OFF. (Hint: The Caesar cipher wheel goes A–Z–a–z–1–9)</a:t>
            </a:r>
            <a:endParaRPr sz="1000">
              <a:solidFill>
                <a:schemeClr val="dk1"/>
              </a:solidFill>
              <a:latin typeface="Inria Serif"/>
              <a:ea typeface="Inria Serif"/>
              <a:cs typeface="Inria Serif"/>
              <a:sym typeface="Inria Serif"/>
            </a:endParaRPr>
          </a:p>
          <a:p>
            <a:pPr indent="0" lvl="0" marL="457200" rtl="0" algn="l">
              <a:spcBef>
                <a:spcPts val="0"/>
              </a:spcBef>
              <a:spcAft>
                <a:spcPts val="0"/>
              </a:spcAft>
              <a:buNone/>
            </a:pPr>
            <a:r>
              <a:t/>
            </a:r>
            <a:endParaRPr sz="1000">
              <a:solidFill>
                <a:schemeClr val="dk1"/>
              </a:solidFill>
              <a:latin typeface="Inria Serif"/>
              <a:ea typeface="Inria Serif"/>
              <a:cs typeface="Inria Serif"/>
              <a:sym typeface="Inria Serif"/>
            </a:endParaRPr>
          </a:p>
          <a:p>
            <a:pPr indent="-292100" lvl="0" marL="457200" rtl="0" algn="l">
              <a:spcBef>
                <a:spcPts val="0"/>
              </a:spcBef>
              <a:spcAft>
                <a:spcPts val="0"/>
              </a:spcAft>
              <a:buClr>
                <a:schemeClr val="dk1"/>
              </a:buClr>
              <a:buSzPts val="1000"/>
              <a:buFont typeface="Roboto"/>
              <a:buAutoNum type="arabicPeriod"/>
            </a:pPr>
            <a:r>
              <a:rPr lang="da" sz="1000">
                <a:solidFill>
                  <a:schemeClr val="dk1"/>
                </a:solidFill>
                <a:latin typeface="Inria Serif"/>
                <a:ea typeface="Inria Serif"/>
                <a:cs typeface="Inria Serif"/>
                <a:sym typeface="Inria Serif"/>
              </a:rPr>
              <a:t>Insert the channel name of the target group and the shift factor into your transmitter program and download it to your transmitter micro:bit.</a:t>
            </a:r>
            <a:endParaRPr sz="1000">
              <a:solidFill>
                <a:schemeClr val="dk1"/>
              </a:solidFill>
              <a:latin typeface="Inria Serif"/>
              <a:ea typeface="Inria Serif"/>
              <a:cs typeface="Inria Serif"/>
              <a:sym typeface="Inria Serif"/>
            </a:endParaRPr>
          </a:p>
          <a:p>
            <a:pPr indent="0" lvl="0" marL="457200" rtl="0" algn="l">
              <a:spcBef>
                <a:spcPts val="0"/>
              </a:spcBef>
              <a:spcAft>
                <a:spcPts val="0"/>
              </a:spcAft>
              <a:buNone/>
            </a:pPr>
            <a:r>
              <a:t/>
            </a:r>
            <a:endParaRPr sz="1000">
              <a:solidFill>
                <a:schemeClr val="dk1"/>
              </a:solidFill>
              <a:latin typeface="Inria Serif"/>
              <a:ea typeface="Inria Serif"/>
              <a:cs typeface="Inria Serif"/>
              <a:sym typeface="Inria Serif"/>
            </a:endParaRPr>
          </a:p>
          <a:p>
            <a:pPr indent="-292100" lvl="0" marL="457200" rtl="0" algn="l">
              <a:spcBef>
                <a:spcPts val="0"/>
              </a:spcBef>
              <a:spcAft>
                <a:spcPts val="0"/>
              </a:spcAft>
              <a:buClr>
                <a:schemeClr val="dk1"/>
              </a:buClr>
              <a:buSzPts val="1000"/>
              <a:buFont typeface="Roboto"/>
              <a:buAutoNum type="arabicPeriod"/>
            </a:pPr>
            <a:r>
              <a:rPr lang="da" sz="1000">
                <a:solidFill>
                  <a:schemeClr val="dk1"/>
                </a:solidFill>
                <a:latin typeface="Inria Serif"/>
                <a:ea typeface="Inria Serif"/>
                <a:cs typeface="Inria Serif"/>
                <a:sym typeface="Inria Serif"/>
              </a:rPr>
              <a:t>Turn the transmitter ON and OFF to test whether you’ve hacked past the other team’s encryption</a:t>
            </a:r>
            <a:endParaRPr sz="1200"/>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0" name="Shape 510"/>
        <p:cNvGrpSpPr/>
        <p:nvPr/>
      </p:nvGrpSpPr>
      <p:grpSpPr>
        <a:xfrm>
          <a:off x="0" y="0"/>
          <a:ext cx="0" cy="0"/>
          <a:chOff x="0" y="0"/>
          <a:chExt cx="0" cy="0"/>
        </a:xfrm>
      </p:grpSpPr>
      <p:sp>
        <p:nvSpPr>
          <p:cNvPr id="511" name="Google Shape;511;p28"/>
          <p:cNvSpPr/>
          <p:nvPr/>
        </p:nvSpPr>
        <p:spPr>
          <a:xfrm>
            <a:off x="215525" y="297350"/>
            <a:ext cx="8551800" cy="4682100"/>
          </a:xfrm>
          <a:prstGeom prst="rect">
            <a:avLst/>
          </a:prstGeom>
          <a:noFill/>
          <a:ln cap="flat" cmpd="sng" w="38100">
            <a:solidFill>
              <a:srgbClr val="0F9D5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2" name="Google Shape;512;p28"/>
          <p:cNvSpPr txBox="1"/>
          <p:nvPr>
            <p:ph type="title"/>
          </p:nvPr>
        </p:nvSpPr>
        <p:spPr>
          <a:xfrm>
            <a:off x="311700" y="315925"/>
            <a:ext cx="8520600" cy="831300"/>
          </a:xfrm>
          <a:prstGeom prst="rect">
            <a:avLst/>
          </a:prstGeom>
          <a:noFill/>
          <a:ln>
            <a:noFill/>
          </a:ln>
        </p:spPr>
        <p:txBody>
          <a:bodyPr anchorCtr="0" anchor="b" bIns="91425" lIns="91425" spcFirstLastPara="1" rIns="91425" wrap="square" tIns="91425">
            <a:normAutofit/>
          </a:bodyPr>
          <a:lstStyle/>
          <a:p>
            <a:pPr indent="0" lvl="0" marL="0" rtl="0" algn="l">
              <a:lnSpc>
                <a:spcPct val="100000"/>
              </a:lnSpc>
              <a:spcBef>
                <a:spcPts val="0"/>
              </a:spcBef>
              <a:spcAft>
                <a:spcPts val="0"/>
              </a:spcAft>
              <a:buSzPts val="4200"/>
              <a:buNone/>
            </a:pPr>
            <a:r>
              <a:rPr lang="da"/>
              <a:t>Classroom discussion</a:t>
            </a:r>
            <a:endParaRPr/>
          </a:p>
        </p:txBody>
      </p:sp>
      <p:sp>
        <p:nvSpPr>
          <p:cNvPr id="513" name="Google Shape;513;p28"/>
          <p:cNvSpPr txBox="1"/>
          <p:nvPr>
            <p:ph idx="1" type="body"/>
          </p:nvPr>
        </p:nvSpPr>
        <p:spPr>
          <a:xfrm>
            <a:off x="311700" y="1758625"/>
            <a:ext cx="3999900" cy="33540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0"/>
              </a:spcAft>
              <a:buSzPts val="1400"/>
              <a:buNone/>
            </a:pPr>
            <a:r>
              <a:rPr lang="da" sz="1300">
                <a:latin typeface="Economica"/>
                <a:ea typeface="Economica"/>
                <a:cs typeface="Economica"/>
                <a:sym typeface="Economica"/>
              </a:rPr>
              <a:t>Did you succeed in not being hacked?</a:t>
            </a:r>
            <a:endParaRPr sz="1300">
              <a:latin typeface="Economica"/>
              <a:ea typeface="Economica"/>
              <a:cs typeface="Economica"/>
              <a:sym typeface="Economica"/>
            </a:endParaRPr>
          </a:p>
          <a:p>
            <a:pPr indent="0" lvl="0" marL="0" rtl="0" algn="l">
              <a:lnSpc>
                <a:spcPct val="115000"/>
              </a:lnSpc>
              <a:spcBef>
                <a:spcPts val="1200"/>
              </a:spcBef>
              <a:spcAft>
                <a:spcPts val="0"/>
              </a:spcAft>
              <a:buSzPts val="1400"/>
              <a:buNone/>
            </a:pPr>
            <a:r>
              <a:rPr lang="da" sz="1300">
                <a:latin typeface="Economica"/>
                <a:ea typeface="Economica"/>
                <a:cs typeface="Economica"/>
                <a:sym typeface="Economica"/>
              </a:rPr>
              <a:t>Did you manage to hack other student teams despite the encryption?</a:t>
            </a:r>
            <a:endParaRPr sz="1300">
              <a:latin typeface="Economica"/>
              <a:ea typeface="Economica"/>
              <a:cs typeface="Economica"/>
              <a:sym typeface="Economica"/>
            </a:endParaRPr>
          </a:p>
          <a:p>
            <a:pPr indent="0" lvl="0" marL="0" rtl="0" algn="l">
              <a:lnSpc>
                <a:spcPct val="115000"/>
              </a:lnSpc>
              <a:spcBef>
                <a:spcPts val="1200"/>
              </a:spcBef>
              <a:spcAft>
                <a:spcPts val="0"/>
              </a:spcAft>
              <a:buSzPts val="1400"/>
              <a:buNone/>
            </a:pPr>
            <a:r>
              <a:rPr lang="da" sz="1300">
                <a:latin typeface="Economica"/>
                <a:ea typeface="Economica"/>
                <a:cs typeface="Economica"/>
                <a:sym typeface="Economica"/>
              </a:rPr>
              <a:t>In what situations could hacking be okay?</a:t>
            </a:r>
            <a:endParaRPr sz="1300">
              <a:latin typeface="Economica"/>
              <a:ea typeface="Economica"/>
              <a:cs typeface="Economica"/>
              <a:sym typeface="Economica"/>
            </a:endParaRPr>
          </a:p>
          <a:p>
            <a:pPr indent="0" lvl="0" marL="0" rtl="0" algn="l">
              <a:lnSpc>
                <a:spcPct val="115000"/>
              </a:lnSpc>
              <a:spcBef>
                <a:spcPts val="1200"/>
              </a:spcBef>
              <a:spcAft>
                <a:spcPts val="0"/>
              </a:spcAft>
              <a:buSzPts val="1400"/>
              <a:buNone/>
            </a:pPr>
            <a:r>
              <a:rPr lang="da" sz="1300">
                <a:latin typeface="Economica"/>
                <a:ea typeface="Economica"/>
                <a:cs typeface="Economica"/>
                <a:sym typeface="Economica"/>
              </a:rPr>
              <a:t>Can we now say anything in general about how to avoid being hacked?</a:t>
            </a:r>
            <a:endParaRPr sz="1300">
              <a:latin typeface="Economica"/>
              <a:ea typeface="Economica"/>
              <a:cs typeface="Economica"/>
              <a:sym typeface="Economica"/>
            </a:endParaRPr>
          </a:p>
          <a:p>
            <a:pPr indent="0" lvl="0" marL="0" rtl="0" algn="l">
              <a:lnSpc>
                <a:spcPct val="115000"/>
              </a:lnSpc>
              <a:spcBef>
                <a:spcPts val="1200"/>
              </a:spcBef>
              <a:spcAft>
                <a:spcPts val="1200"/>
              </a:spcAft>
              <a:buSzPts val="1400"/>
              <a:buNone/>
            </a:pPr>
            <a:r>
              <a:rPr lang="da" sz="1300">
                <a:latin typeface="Economica"/>
                <a:ea typeface="Economica"/>
                <a:cs typeface="Economica"/>
                <a:sym typeface="Economica"/>
              </a:rPr>
              <a:t>Where in the IoT set up are there risks of being hacked?</a:t>
            </a:r>
            <a:endParaRPr sz="1300">
              <a:latin typeface="Economica"/>
              <a:ea typeface="Economica"/>
              <a:cs typeface="Economica"/>
              <a:sym typeface="Economica"/>
            </a:endParaRPr>
          </a:p>
        </p:txBody>
      </p:sp>
      <p:pic>
        <p:nvPicPr>
          <p:cNvPr id="514" name="Google Shape;514;p28"/>
          <p:cNvPicPr preferRelativeResize="0"/>
          <p:nvPr/>
        </p:nvPicPr>
        <p:blipFill rotWithShape="1">
          <a:blip r:embed="rId3">
            <a:alphaModFix/>
          </a:blip>
          <a:srcRect b="0" l="0" r="0" t="0"/>
          <a:stretch/>
        </p:blipFill>
        <p:spPr>
          <a:xfrm>
            <a:off x="4651529" y="1758625"/>
            <a:ext cx="3803176" cy="2551275"/>
          </a:xfrm>
          <a:prstGeom prst="rect">
            <a:avLst/>
          </a:prstGeom>
          <a:noFill/>
          <a:ln>
            <a:noFill/>
          </a:ln>
        </p:spPr>
      </p:pic>
      <p:cxnSp>
        <p:nvCxnSpPr>
          <p:cNvPr id="515" name="Google Shape;515;p28"/>
          <p:cNvCxnSpPr/>
          <p:nvPr/>
        </p:nvCxnSpPr>
        <p:spPr>
          <a:xfrm>
            <a:off x="3351165" y="3440000"/>
            <a:ext cx="1130400" cy="14700"/>
          </a:xfrm>
          <a:prstGeom prst="straightConnector1">
            <a:avLst/>
          </a:prstGeom>
          <a:noFill/>
          <a:ln cap="flat" cmpd="sng" w="9525">
            <a:solidFill>
              <a:schemeClr val="dk1"/>
            </a:solidFill>
            <a:prstDash val="solid"/>
            <a:round/>
            <a:headEnd len="sm" w="sm" type="none"/>
            <a:tailEnd len="med" w="med" type="triangle"/>
          </a:ln>
        </p:spPr>
      </p:cxn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9" name="Shape 519"/>
        <p:cNvGrpSpPr/>
        <p:nvPr/>
      </p:nvGrpSpPr>
      <p:grpSpPr>
        <a:xfrm>
          <a:off x="0" y="0"/>
          <a:ext cx="0" cy="0"/>
          <a:chOff x="0" y="0"/>
          <a:chExt cx="0" cy="0"/>
        </a:xfrm>
      </p:grpSpPr>
      <p:sp>
        <p:nvSpPr>
          <p:cNvPr id="520" name="Google Shape;520;p29"/>
          <p:cNvSpPr txBox="1"/>
          <p:nvPr>
            <p:ph type="ctrTitle"/>
          </p:nvPr>
        </p:nvSpPr>
        <p:spPr>
          <a:xfrm>
            <a:off x="311700" y="1957350"/>
            <a:ext cx="8520600" cy="1228800"/>
          </a:xfrm>
          <a:prstGeom prst="rect">
            <a:avLst/>
          </a:prstGeom>
          <a:noFill/>
          <a:ln>
            <a:noFill/>
          </a:ln>
        </p:spPr>
        <p:txBody>
          <a:bodyPr anchorCtr="0" anchor="ctr" bIns="91425" lIns="91425" spcFirstLastPara="1" rIns="91425" wrap="square" tIns="91425">
            <a:normAutofit/>
          </a:bodyPr>
          <a:lstStyle/>
          <a:p>
            <a:pPr indent="0" lvl="0" marL="0" rtl="0" algn="ctr">
              <a:lnSpc>
                <a:spcPct val="100000"/>
              </a:lnSpc>
              <a:spcBef>
                <a:spcPts val="0"/>
              </a:spcBef>
              <a:spcAft>
                <a:spcPts val="0"/>
              </a:spcAft>
              <a:buSzPts val="3000"/>
              <a:buNone/>
            </a:pPr>
            <a:r>
              <a:rPr lang="da"/>
              <a:t>Hack the teachers’ room</a:t>
            </a:r>
            <a:endParaRPr/>
          </a:p>
          <a:p>
            <a:pPr indent="0" lvl="0" marL="0" rtl="0" algn="ctr">
              <a:lnSpc>
                <a:spcPct val="100000"/>
              </a:lnSpc>
              <a:spcBef>
                <a:spcPts val="0"/>
              </a:spcBef>
              <a:spcAft>
                <a:spcPts val="0"/>
              </a:spcAft>
              <a:buSzPts val="3000"/>
              <a:buNone/>
            </a:pPr>
            <a:r>
              <a:rPr lang="da" sz="1800"/>
              <a:t>Assignment 3a</a:t>
            </a:r>
            <a:endParaRPr sz="1800"/>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4" name="Shape 524"/>
        <p:cNvGrpSpPr/>
        <p:nvPr/>
      </p:nvGrpSpPr>
      <p:grpSpPr>
        <a:xfrm>
          <a:off x="0" y="0"/>
          <a:ext cx="0" cy="0"/>
          <a:chOff x="0" y="0"/>
          <a:chExt cx="0" cy="0"/>
        </a:xfrm>
      </p:grpSpPr>
      <p:sp>
        <p:nvSpPr>
          <p:cNvPr id="525" name="Google Shape;525;p30"/>
          <p:cNvSpPr/>
          <p:nvPr/>
        </p:nvSpPr>
        <p:spPr>
          <a:xfrm>
            <a:off x="4791075" y="1187625"/>
            <a:ext cx="3630900" cy="3657000"/>
          </a:xfrm>
          <a:prstGeom prst="rect">
            <a:avLst/>
          </a:prstGeom>
          <a:noFill/>
          <a:ln cap="flat" cmpd="sng" w="38100">
            <a:solidFill>
              <a:srgbClr val="0F9D5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6" name="Google Shape;526;p30"/>
          <p:cNvSpPr txBox="1"/>
          <p:nvPr>
            <p:ph type="title"/>
          </p:nvPr>
        </p:nvSpPr>
        <p:spPr>
          <a:xfrm>
            <a:off x="311700" y="315925"/>
            <a:ext cx="8520600" cy="831300"/>
          </a:xfrm>
          <a:prstGeom prst="rect">
            <a:avLst/>
          </a:prstGeom>
          <a:noFill/>
          <a:ln>
            <a:noFill/>
          </a:ln>
        </p:spPr>
        <p:txBody>
          <a:bodyPr anchorCtr="0" anchor="b" bIns="91425" lIns="91425" spcFirstLastPara="1" rIns="91425" wrap="square" tIns="91425">
            <a:normAutofit/>
          </a:bodyPr>
          <a:lstStyle/>
          <a:p>
            <a:pPr indent="0" lvl="0" marL="0" rtl="0" algn="l">
              <a:lnSpc>
                <a:spcPct val="100000"/>
              </a:lnSpc>
              <a:spcBef>
                <a:spcPts val="0"/>
              </a:spcBef>
              <a:spcAft>
                <a:spcPts val="0"/>
              </a:spcAft>
              <a:buSzPts val="4200"/>
              <a:buNone/>
            </a:pPr>
            <a:r>
              <a:rPr lang="da"/>
              <a:t>Hack the teachers’ room</a:t>
            </a:r>
            <a:endParaRPr/>
          </a:p>
        </p:txBody>
      </p:sp>
      <p:sp>
        <p:nvSpPr>
          <p:cNvPr id="527" name="Google Shape;527;p30"/>
          <p:cNvSpPr txBox="1"/>
          <p:nvPr>
            <p:ph idx="1" type="body"/>
          </p:nvPr>
        </p:nvSpPr>
        <p:spPr>
          <a:xfrm>
            <a:off x="311700" y="1225225"/>
            <a:ext cx="3999900" cy="33540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1200"/>
              </a:spcAft>
              <a:buSzPts val="1400"/>
              <a:buNone/>
            </a:pPr>
            <a:r>
              <a:rPr lang="da">
                <a:latin typeface="Economica"/>
                <a:ea typeface="Economica"/>
                <a:cs typeface="Economica"/>
                <a:sym typeface="Economica"/>
              </a:rPr>
              <a:t>THE CLASSROOM- THE IoT Transmitter</a:t>
            </a:r>
            <a:endParaRPr>
              <a:latin typeface="Economica"/>
              <a:ea typeface="Economica"/>
              <a:cs typeface="Economica"/>
              <a:sym typeface="Economica"/>
            </a:endParaRPr>
          </a:p>
        </p:txBody>
      </p:sp>
      <p:sp>
        <p:nvSpPr>
          <p:cNvPr id="528" name="Google Shape;528;p30"/>
          <p:cNvSpPr txBox="1"/>
          <p:nvPr>
            <p:ph idx="2" type="body"/>
          </p:nvPr>
        </p:nvSpPr>
        <p:spPr>
          <a:xfrm>
            <a:off x="4832400" y="1225225"/>
            <a:ext cx="3999900" cy="33540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1200"/>
              </a:spcAft>
              <a:buSzPts val="1400"/>
              <a:buNone/>
            </a:pPr>
            <a:r>
              <a:rPr lang="da">
                <a:latin typeface="Economica"/>
                <a:ea typeface="Economica"/>
                <a:cs typeface="Economica"/>
                <a:sym typeface="Economica"/>
              </a:rPr>
              <a:t>THE TEACHERS’ ROOM - THE IoT RECEIVER</a:t>
            </a:r>
            <a:endParaRPr>
              <a:latin typeface="Economica"/>
              <a:ea typeface="Economica"/>
              <a:cs typeface="Economica"/>
              <a:sym typeface="Economica"/>
            </a:endParaRPr>
          </a:p>
        </p:txBody>
      </p:sp>
      <p:pic>
        <p:nvPicPr>
          <p:cNvPr id="529" name="Google Shape;529;p30"/>
          <p:cNvPicPr preferRelativeResize="0"/>
          <p:nvPr/>
        </p:nvPicPr>
        <p:blipFill rotWithShape="1">
          <a:blip r:embed="rId3">
            <a:alphaModFix/>
          </a:blip>
          <a:srcRect b="0" l="12833" r="1943" t="9869"/>
          <a:stretch/>
        </p:blipFill>
        <p:spPr>
          <a:xfrm>
            <a:off x="4940050" y="1843800"/>
            <a:ext cx="1956726" cy="1376226"/>
          </a:xfrm>
          <a:prstGeom prst="rect">
            <a:avLst/>
          </a:prstGeom>
          <a:noFill/>
          <a:ln>
            <a:noFill/>
          </a:ln>
        </p:spPr>
      </p:pic>
      <p:pic>
        <p:nvPicPr>
          <p:cNvPr id="530" name="Google Shape;530;p30"/>
          <p:cNvPicPr preferRelativeResize="0"/>
          <p:nvPr/>
        </p:nvPicPr>
        <p:blipFill rotWithShape="1">
          <a:blip r:embed="rId4">
            <a:alphaModFix/>
          </a:blip>
          <a:srcRect b="0" l="0" r="6270" t="0"/>
          <a:stretch/>
        </p:blipFill>
        <p:spPr>
          <a:xfrm>
            <a:off x="5943829" y="2789174"/>
            <a:ext cx="2287575" cy="1612424"/>
          </a:xfrm>
          <a:prstGeom prst="rect">
            <a:avLst/>
          </a:prstGeom>
          <a:noFill/>
          <a:ln>
            <a:noFill/>
          </a:ln>
        </p:spPr>
      </p:pic>
      <p:pic>
        <p:nvPicPr>
          <p:cNvPr id="531" name="Google Shape;531;p30"/>
          <p:cNvPicPr preferRelativeResize="0"/>
          <p:nvPr/>
        </p:nvPicPr>
        <p:blipFill rotWithShape="1">
          <a:blip r:embed="rId5">
            <a:alphaModFix/>
          </a:blip>
          <a:srcRect b="4351" l="0" r="0" t="0"/>
          <a:stretch/>
        </p:blipFill>
        <p:spPr>
          <a:xfrm>
            <a:off x="421125" y="1939574"/>
            <a:ext cx="3183677" cy="2019125"/>
          </a:xfrm>
          <a:prstGeom prst="rect">
            <a:avLst/>
          </a:prstGeom>
          <a:noFill/>
          <a:ln>
            <a:noFill/>
          </a:ln>
        </p:spPr>
      </p:pic>
      <p:sp>
        <p:nvSpPr>
          <p:cNvPr id="532" name="Google Shape;532;p30"/>
          <p:cNvSpPr/>
          <p:nvPr/>
        </p:nvSpPr>
        <p:spPr>
          <a:xfrm>
            <a:off x="218213" y="1147213"/>
            <a:ext cx="3589500" cy="3657000"/>
          </a:xfrm>
          <a:prstGeom prst="rect">
            <a:avLst/>
          </a:prstGeom>
          <a:noFill/>
          <a:ln cap="flat" cmpd="sng" w="38100">
            <a:solidFill>
              <a:srgbClr val="0F9D5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6" name="Shape 536"/>
        <p:cNvGrpSpPr/>
        <p:nvPr/>
      </p:nvGrpSpPr>
      <p:grpSpPr>
        <a:xfrm>
          <a:off x="0" y="0"/>
          <a:ext cx="0" cy="0"/>
          <a:chOff x="0" y="0"/>
          <a:chExt cx="0" cy="0"/>
        </a:xfrm>
      </p:grpSpPr>
      <p:sp>
        <p:nvSpPr>
          <p:cNvPr id="537" name="Google Shape;537;p31"/>
          <p:cNvSpPr/>
          <p:nvPr/>
        </p:nvSpPr>
        <p:spPr>
          <a:xfrm>
            <a:off x="215525" y="297350"/>
            <a:ext cx="8551800" cy="4682100"/>
          </a:xfrm>
          <a:prstGeom prst="rect">
            <a:avLst/>
          </a:prstGeom>
          <a:noFill/>
          <a:ln cap="flat" cmpd="sng" w="38100">
            <a:solidFill>
              <a:srgbClr val="0F9D5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8" name="Google Shape;538;p31"/>
          <p:cNvSpPr txBox="1"/>
          <p:nvPr>
            <p:ph type="title"/>
          </p:nvPr>
        </p:nvSpPr>
        <p:spPr>
          <a:xfrm>
            <a:off x="311700" y="315925"/>
            <a:ext cx="8520600" cy="831300"/>
          </a:xfrm>
          <a:prstGeom prst="rect">
            <a:avLst/>
          </a:prstGeom>
          <a:noFill/>
          <a:ln>
            <a:noFill/>
          </a:ln>
        </p:spPr>
        <p:txBody>
          <a:bodyPr anchorCtr="0" anchor="b" bIns="91425" lIns="91425" spcFirstLastPara="1" rIns="91425" wrap="square" tIns="91425">
            <a:normAutofit/>
          </a:bodyPr>
          <a:lstStyle/>
          <a:p>
            <a:pPr indent="0" lvl="0" marL="0" rtl="0" algn="l">
              <a:lnSpc>
                <a:spcPct val="100000"/>
              </a:lnSpc>
              <a:spcBef>
                <a:spcPts val="0"/>
              </a:spcBef>
              <a:spcAft>
                <a:spcPts val="0"/>
              </a:spcAft>
              <a:buSzPts val="4200"/>
              <a:buNone/>
            </a:pPr>
            <a:r>
              <a:rPr lang="da"/>
              <a:t>CLASSROOM DISCUSSION</a:t>
            </a:r>
            <a:endParaRPr/>
          </a:p>
        </p:txBody>
      </p:sp>
      <p:sp>
        <p:nvSpPr>
          <p:cNvPr id="539" name="Google Shape;539;p31"/>
          <p:cNvSpPr txBox="1"/>
          <p:nvPr>
            <p:ph idx="1" type="body"/>
          </p:nvPr>
        </p:nvSpPr>
        <p:spPr>
          <a:xfrm>
            <a:off x="311700" y="1758625"/>
            <a:ext cx="3999900" cy="33540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2400"/>
              </a:spcBef>
              <a:spcAft>
                <a:spcPts val="0"/>
              </a:spcAft>
              <a:buSzPts val="1400"/>
              <a:buNone/>
            </a:pPr>
            <a:r>
              <a:rPr lang="da" sz="1550">
                <a:solidFill>
                  <a:srgbClr val="444746"/>
                </a:solidFill>
                <a:highlight>
                  <a:srgbClr val="FFFFFF"/>
                </a:highlight>
                <a:latin typeface="Economica"/>
                <a:ea typeface="Economica"/>
                <a:cs typeface="Economica"/>
                <a:sym typeface="Economica"/>
                <a:extLst>
                  <a:ext uri="http://customooxmlschemas.google.com/">
                    <go:slidesCustomData xmlns:go="http://customooxmlschemas.google.com/" textRoundtripDataId="0"/>
                  </a:ext>
                </a:extLst>
              </a:rPr>
              <a:t>You have just hacked the teacher’s room as a prank on the</a:t>
            </a:r>
            <a:r>
              <a:rPr lang="da" sz="1550">
                <a:solidFill>
                  <a:srgbClr val="444746"/>
                </a:solidFill>
                <a:highlight>
                  <a:srgbClr val="FFFFFF"/>
                </a:highlight>
                <a:latin typeface="Economica"/>
                <a:ea typeface="Economica"/>
                <a:cs typeface="Economica"/>
                <a:sym typeface="Economica"/>
              </a:rPr>
              <a:t>m</a:t>
            </a:r>
            <a:endParaRPr sz="1550">
              <a:solidFill>
                <a:srgbClr val="444746"/>
              </a:solidFill>
              <a:highlight>
                <a:srgbClr val="FFFFFF"/>
              </a:highlight>
              <a:latin typeface="Economica"/>
              <a:ea typeface="Economica"/>
              <a:cs typeface="Economica"/>
              <a:sym typeface="Economica"/>
            </a:endParaRPr>
          </a:p>
          <a:p>
            <a:pPr indent="0" lvl="0" marL="0" rtl="0" algn="l">
              <a:lnSpc>
                <a:spcPct val="115000"/>
              </a:lnSpc>
              <a:spcBef>
                <a:spcPts val="2400"/>
              </a:spcBef>
              <a:spcAft>
                <a:spcPts val="0"/>
              </a:spcAft>
              <a:buSzPts val="1400"/>
              <a:buNone/>
            </a:pPr>
            <a:r>
              <a:rPr lang="da" sz="1550">
                <a:solidFill>
                  <a:srgbClr val="444746"/>
                </a:solidFill>
                <a:highlight>
                  <a:srgbClr val="FFFFFF"/>
                </a:highlight>
                <a:latin typeface="Economica"/>
                <a:ea typeface="Economica"/>
                <a:cs typeface="Economica"/>
                <a:sym typeface="Economica"/>
              </a:rPr>
              <a:t>Can you imagine hacking the teachers’ room  to help the them, or to make their job easier? </a:t>
            </a:r>
            <a:endParaRPr sz="1550">
              <a:solidFill>
                <a:srgbClr val="444746"/>
              </a:solidFill>
              <a:highlight>
                <a:srgbClr val="FFFFFF"/>
              </a:highlight>
              <a:latin typeface="Economica"/>
              <a:ea typeface="Economica"/>
              <a:cs typeface="Economica"/>
              <a:sym typeface="Economica"/>
            </a:endParaRPr>
          </a:p>
          <a:p>
            <a:pPr indent="0" lvl="0" marL="0" rtl="0" algn="l">
              <a:lnSpc>
                <a:spcPct val="115000"/>
              </a:lnSpc>
              <a:spcBef>
                <a:spcPts val="2400"/>
              </a:spcBef>
              <a:spcAft>
                <a:spcPts val="0"/>
              </a:spcAft>
              <a:buSzPts val="1400"/>
              <a:buNone/>
            </a:pPr>
            <a:r>
              <a:rPr lang="da" sz="1550">
                <a:solidFill>
                  <a:srgbClr val="444746"/>
                </a:solidFill>
                <a:highlight>
                  <a:srgbClr val="FFFFFF"/>
                </a:highlight>
                <a:latin typeface="Economica"/>
                <a:ea typeface="Economica"/>
                <a:cs typeface="Economica"/>
                <a:sym typeface="Economica"/>
              </a:rPr>
              <a:t>How could you do that?</a:t>
            </a:r>
            <a:endParaRPr sz="1900">
              <a:latin typeface="Economica"/>
              <a:ea typeface="Economica"/>
              <a:cs typeface="Economica"/>
              <a:sym typeface="Economica"/>
            </a:endParaRPr>
          </a:p>
          <a:p>
            <a:pPr indent="0" lvl="0" marL="0" rtl="0" algn="l">
              <a:lnSpc>
                <a:spcPct val="115000"/>
              </a:lnSpc>
              <a:spcBef>
                <a:spcPts val="0"/>
              </a:spcBef>
              <a:spcAft>
                <a:spcPts val="0"/>
              </a:spcAft>
              <a:buSzPts val="1400"/>
              <a:buNone/>
            </a:pPr>
            <a:r>
              <a:t/>
            </a:r>
            <a:endParaRPr>
              <a:latin typeface="Economica"/>
              <a:ea typeface="Economica"/>
              <a:cs typeface="Economica"/>
              <a:sym typeface="Economica"/>
            </a:endParaRPr>
          </a:p>
          <a:p>
            <a:pPr indent="0" lvl="0" marL="0" rtl="0" algn="l">
              <a:lnSpc>
                <a:spcPct val="115000"/>
              </a:lnSpc>
              <a:spcBef>
                <a:spcPts val="600"/>
              </a:spcBef>
              <a:spcAft>
                <a:spcPts val="0"/>
              </a:spcAft>
              <a:buSzPts val="1400"/>
              <a:buNone/>
            </a:pPr>
            <a:r>
              <a:t/>
            </a:r>
            <a:endParaRPr sz="1100">
              <a:latin typeface="Economica"/>
              <a:ea typeface="Economica"/>
              <a:cs typeface="Economica"/>
              <a:sym typeface="Economica"/>
            </a:endParaRPr>
          </a:p>
        </p:txBody>
      </p:sp>
      <p:pic>
        <p:nvPicPr>
          <p:cNvPr id="540" name="Google Shape;540;p31"/>
          <p:cNvPicPr preferRelativeResize="0"/>
          <p:nvPr/>
        </p:nvPicPr>
        <p:blipFill rotWithShape="1">
          <a:blip r:embed="rId3">
            <a:alphaModFix/>
          </a:blip>
          <a:srcRect b="0" l="12833" r="1943" t="9869"/>
          <a:stretch/>
        </p:blipFill>
        <p:spPr>
          <a:xfrm>
            <a:off x="4940050" y="1843800"/>
            <a:ext cx="1956726" cy="1376226"/>
          </a:xfrm>
          <a:prstGeom prst="rect">
            <a:avLst/>
          </a:prstGeom>
          <a:noFill/>
          <a:ln>
            <a:noFill/>
          </a:ln>
        </p:spPr>
      </p:pic>
      <p:pic>
        <p:nvPicPr>
          <p:cNvPr id="541" name="Google Shape;541;p31"/>
          <p:cNvPicPr preferRelativeResize="0"/>
          <p:nvPr/>
        </p:nvPicPr>
        <p:blipFill rotWithShape="1">
          <a:blip r:embed="rId4">
            <a:alphaModFix/>
          </a:blip>
          <a:srcRect b="0" l="0" r="6270" t="0"/>
          <a:stretch/>
        </p:blipFill>
        <p:spPr>
          <a:xfrm>
            <a:off x="5943829" y="2789174"/>
            <a:ext cx="2287575" cy="1612424"/>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7" name="Shape 237"/>
        <p:cNvGrpSpPr/>
        <p:nvPr/>
      </p:nvGrpSpPr>
      <p:grpSpPr>
        <a:xfrm>
          <a:off x="0" y="0"/>
          <a:ext cx="0" cy="0"/>
          <a:chOff x="0" y="0"/>
          <a:chExt cx="0" cy="0"/>
        </a:xfrm>
      </p:grpSpPr>
      <p:pic>
        <p:nvPicPr>
          <p:cNvPr id="238" name="Google Shape;238;p4"/>
          <p:cNvPicPr preferRelativeResize="0"/>
          <p:nvPr/>
        </p:nvPicPr>
        <p:blipFill rotWithShape="1">
          <a:blip r:embed="rId3">
            <a:alphaModFix/>
          </a:blip>
          <a:srcRect b="395" l="0" r="0" t="396"/>
          <a:stretch/>
        </p:blipFill>
        <p:spPr>
          <a:xfrm>
            <a:off x="0" y="0"/>
            <a:ext cx="9144004" cy="5143496"/>
          </a:xfrm>
          <a:prstGeom prst="rect">
            <a:avLst/>
          </a:prstGeom>
          <a:noFill/>
          <a:ln>
            <a:noFill/>
          </a:ln>
        </p:spPr>
      </p:pic>
      <p:sp>
        <p:nvSpPr>
          <p:cNvPr id="239" name="Google Shape;239;p4"/>
          <p:cNvSpPr/>
          <p:nvPr/>
        </p:nvSpPr>
        <p:spPr>
          <a:xfrm>
            <a:off x="0" y="0"/>
            <a:ext cx="2811300" cy="5143500"/>
          </a:xfrm>
          <a:prstGeom prst="rect">
            <a:avLst/>
          </a:prstGeom>
          <a:solidFill>
            <a:srgbClr val="FFFFFF">
              <a:alpha val="8666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0" name="Google Shape;240;p4"/>
          <p:cNvSpPr txBox="1"/>
          <p:nvPr>
            <p:ph type="title"/>
          </p:nvPr>
        </p:nvSpPr>
        <p:spPr>
          <a:xfrm>
            <a:off x="232878" y="219975"/>
            <a:ext cx="2336400" cy="915000"/>
          </a:xfrm>
          <a:prstGeom prst="rect">
            <a:avLst/>
          </a:prstGeom>
          <a:noFill/>
          <a:ln>
            <a:noFill/>
          </a:ln>
        </p:spPr>
        <p:txBody>
          <a:bodyPr anchorCtr="0" anchor="b" bIns="91425" lIns="91425" spcFirstLastPara="1" rIns="91425" wrap="square" tIns="91425">
            <a:normAutofit/>
          </a:bodyPr>
          <a:lstStyle/>
          <a:p>
            <a:pPr indent="0" lvl="0" marL="0" rtl="0" algn="l">
              <a:lnSpc>
                <a:spcPct val="100000"/>
              </a:lnSpc>
              <a:spcBef>
                <a:spcPts val="0"/>
              </a:spcBef>
              <a:spcAft>
                <a:spcPts val="0"/>
              </a:spcAft>
              <a:buSzPts val="2100"/>
              <a:buNone/>
            </a:pPr>
            <a:r>
              <a:rPr lang="da"/>
              <a:t>Classroom discussion</a:t>
            </a:r>
            <a:endParaRPr/>
          </a:p>
        </p:txBody>
      </p:sp>
      <p:sp>
        <p:nvSpPr>
          <p:cNvPr id="241" name="Google Shape;241;p4"/>
          <p:cNvSpPr/>
          <p:nvPr/>
        </p:nvSpPr>
        <p:spPr>
          <a:xfrm>
            <a:off x="169425" y="577575"/>
            <a:ext cx="2357400" cy="3603600"/>
          </a:xfrm>
          <a:prstGeom prst="rect">
            <a:avLst/>
          </a:prstGeom>
          <a:noFill/>
          <a:ln cap="flat" cmpd="sng" w="38100">
            <a:solidFill>
              <a:srgbClr val="0F9D5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2" name="Google Shape;242;p4"/>
          <p:cNvSpPr txBox="1"/>
          <p:nvPr>
            <p:ph idx="1" type="body"/>
          </p:nvPr>
        </p:nvSpPr>
        <p:spPr>
          <a:xfrm>
            <a:off x="232875" y="1290250"/>
            <a:ext cx="2336400" cy="35229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0"/>
              </a:spcAft>
              <a:buSzPts val="1400"/>
              <a:buNone/>
            </a:pPr>
            <a:r>
              <a:rPr lang="da" sz="1300">
                <a:solidFill>
                  <a:schemeClr val="dk1"/>
                </a:solidFill>
                <a:latin typeface="Economica"/>
                <a:ea typeface="Economica"/>
                <a:cs typeface="Economica"/>
                <a:sym typeface="Economica"/>
              </a:rPr>
              <a:t>What is a hacker?</a:t>
            </a:r>
            <a:endParaRPr sz="1300">
              <a:solidFill>
                <a:schemeClr val="dk1"/>
              </a:solidFill>
              <a:latin typeface="Economica"/>
              <a:ea typeface="Economica"/>
              <a:cs typeface="Economica"/>
              <a:sym typeface="Economica"/>
            </a:endParaRPr>
          </a:p>
          <a:p>
            <a:pPr indent="0" lvl="0" marL="0" rtl="0" algn="l">
              <a:lnSpc>
                <a:spcPct val="115000"/>
              </a:lnSpc>
              <a:spcBef>
                <a:spcPts val="0"/>
              </a:spcBef>
              <a:spcAft>
                <a:spcPts val="0"/>
              </a:spcAft>
              <a:buSzPts val="1400"/>
              <a:buNone/>
            </a:pPr>
            <a:r>
              <a:t/>
            </a:r>
            <a:endParaRPr sz="1300">
              <a:solidFill>
                <a:schemeClr val="dk1"/>
              </a:solidFill>
              <a:latin typeface="Economica"/>
              <a:ea typeface="Economica"/>
              <a:cs typeface="Economica"/>
              <a:sym typeface="Economica"/>
            </a:endParaRPr>
          </a:p>
          <a:p>
            <a:pPr indent="0" lvl="0" marL="0" rtl="0" algn="l">
              <a:lnSpc>
                <a:spcPct val="115000"/>
              </a:lnSpc>
              <a:spcBef>
                <a:spcPts val="0"/>
              </a:spcBef>
              <a:spcAft>
                <a:spcPts val="0"/>
              </a:spcAft>
              <a:buSzPts val="1400"/>
              <a:buNone/>
            </a:pPr>
            <a:r>
              <a:rPr lang="da" sz="1300">
                <a:solidFill>
                  <a:schemeClr val="dk1"/>
                </a:solidFill>
                <a:latin typeface="Economica"/>
                <a:ea typeface="Economica"/>
                <a:cs typeface="Economica"/>
                <a:sym typeface="Economica"/>
              </a:rPr>
              <a:t>What kinds of hacking are there?</a:t>
            </a:r>
            <a:endParaRPr sz="1300">
              <a:solidFill>
                <a:schemeClr val="dk1"/>
              </a:solidFill>
              <a:latin typeface="Economica"/>
              <a:ea typeface="Economica"/>
              <a:cs typeface="Economica"/>
              <a:sym typeface="Economica"/>
            </a:endParaRPr>
          </a:p>
          <a:p>
            <a:pPr indent="0" lvl="0" marL="0" rtl="0" algn="l">
              <a:lnSpc>
                <a:spcPct val="115000"/>
              </a:lnSpc>
              <a:spcBef>
                <a:spcPts val="0"/>
              </a:spcBef>
              <a:spcAft>
                <a:spcPts val="0"/>
              </a:spcAft>
              <a:buSzPts val="1400"/>
              <a:buNone/>
            </a:pPr>
            <a:r>
              <a:t/>
            </a:r>
            <a:endParaRPr sz="1300">
              <a:solidFill>
                <a:schemeClr val="dk1"/>
              </a:solidFill>
              <a:latin typeface="Economica"/>
              <a:ea typeface="Economica"/>
              <a:cs typeface="Economica"/>
              <a:sym typeface="Economica"/>
            </a:endParaRPr>
          </a:p>
          <a:p>
            <a:pPr indent="0" lvl="0" marL="0" rtl="0" algn="l">
              <a:lnSpc>
                <a:spcPct val="115000"/>
              </a:lnSpc>
              <a:spcBef>
                <a:spcPts val="0"/>
              </a:spcBef>
              <a:spcAft>
                <a:spcPts val="0"/>
              </a:spcAft>
              <a:buSzPts val="1400"/>
              <a:buNone/>
            </a:pPr>
            <a:r>
              <a:rPr lang="da" sz="1300">
                <a:solidFill>
                  <a:schemeClr val="dk1"/>
                </a:solidFill>
                <a:latin typeface="Economica"/>
                <a:ea typeface="Economica"/>
                <a:cs typeface="Economica"/>
                <a:sym typeface="Economica"/>
              </a:rPr>
              <a:t>Can hacking be used for good causes? Which?</a:t>
            </a:r>
            <a:endParaRPr sz="1300">
              <a:solidFill>
                <a:schemeClr val="dk1"/>
              </a:solidFill>
              <a:latin typeface="Economica"/>
              <a:ea typeface="Economica"/>
              <a:cs typeface="Economica"/>
              <a:sym typeface="Economica"/>
            </a:endParaRPr>
          </a:p>
          <a:p>
            <a:pPr indent="0" lvl="0" marL="0" rtl="0" algn="l">
              <a:lnSpc>
                <a:spcPct val="115000"/>
              </a:lnSpc>
              <a:spcBef>
                <a:spcPts val="0"/>
              </a:spcBef>
              <a:spcAft>
                <a:spcPts val="0"/>
              </a:spcAft>
              <a:buSzPts val="1400"/>
              <a:buNone/>
            </a:pPr>
            <a:r>
              <a:t/>
            </a:r>
            <a:endParaRPr sz="1300">
              <a:solidFill>
                <a:schemeClr val="dk1"/>
              </a:solidFill>
              <a:latin typeface="Economica"/>
              <a:ea typeface="Economica"/>
              <a:cs typeface="Economica"/>
              <a:sym typeface="Economica"/>
            </a:endParaRPr>
          </a:p>
          <a:p>
            <a:pPr indent="0" lvl="0" marL="0" rtl="0" algn="l">
              <a:lnSpc>
                <a:spcPct val="115000"/>
              </a:lnSpc>
              <a:spcBef>
                <a:spcPts val="0"/>
              </a:spcBef>
              <a:spcAft>
                <a:spcPts val="0"/>
              </a:spcAft>
              <a:buSzPts val="1400"/>
              <a:buNone/>
            </a:pPr>
            <a:r>
              <a:rPr lang="da" sz="1300">
                <a:solidFill>
                  <a:schemeClr val="dk1"/>
                </a:solidFill>
                <a:latin typeface="Economica"/>
                <a:ea typeface="Economica"/>
                <a:cs typeface="Economica"/>
                <a:sym typeface="Economica"/>
              </a:rPr>
              <a:t>Have you ever been hacked?</a:t>
            </a:r>
            <a:endParaRPr sz="1600">
              <a:latin typeface="Economica"/>
              <a:ea typeface="Economica"/>
              <a:cs typeface="Economica"/>
              <a:sym typeface="Economica"/>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6" name="Shape 246"/>
        <p:cNvGrpSpPr/>
        <p:nvPr/>
      </p:nvGrpSpPr>
      <p:grpSpPr>
        <a:xfrm>
          <a:off x="0" y="0"/>
          <a:ext cx="0" cy="0"/>
          <a:chOff x="0" y="0"/>
          <a:chExt cx="0" cy="0"/>
        </a:xfrm>
      </p:grpSpPr>
      <p:sp>
        <p:nvSpPr>
          <p:cNvPr id="247" name="Google Shape;247;p5"/>
          <p:cNvSpPr/>
          <p:nvPr/>
        </p:nvSpPr>
        <p:spPr>
          <a:xfrm>
            <a:off x="3305675" y="276400"/>
            <a:ext cx="5420700" cy="4599300"/>
          </a:xfrm>
          <a:prstGeom prst="rect">
            <a:avLst/>
          </a:prstGeom>
          <a:noFill/>
          <a:ln cap="flat" cmpd="sng" w="38100">
            <a:solidFill>
              <a:srgbClr val="0F9D5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48" name="Google Shape;248;p5"/>
          <p:cNvPicPr preferRelativeResize="0"/>
          <p:nvPr/>
        </p:nvPicPr>
        <p:blipFill rotWithShape="1">
          <a:blip r:embed="rId3">
            <a:alphaModFix/>
          </a:blip>
          <a:srcRect b="0" l="16667" r="16661" t="0"/>
          <a:stretch/>
        </p:blipFill>
        <p:spPr>
          <a:xfrm>
            <a:off x="3469775" y="451450"/>
            <a:ext cx="5076525" cy="4283076"/>
          </a:xfrm>
          <a:prstGeom prst="rect">
            <a:avLst/>
          </a:prstGeom>
          <a:noFill/>
          <a:ln>
            <a:noFill/>
          </a:ln>
        </p:spPr>
      </p:pic>
      <p:sp>
        <p:nvSpPr>
          <p:cNvPr id="249" name="Google Shape;249;p5"/>
          <p:cNvSpPr txBox="1"/>
          <p:nvPr>
            <p:ph type="title"/>
          </p:nvPr>
        </p:nvSpPr>
        <p:spPr>
          <a:xfrm>
            <a:off x="185350" y="352000"/>
            <a:ext cx="2683200" cy="40788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4200"/>
              <a:buNone/>
            </a:pPr>
            <a:r>
              <a:rPr lang="da"/>
              <a:t>Hacking and hackers</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285F4"/>
        </a:solidFill>
      </p:bgPr>
    </p:bg>
    <p:spTree>
      <p:nvGrpSpPr>
        <p:cNvPr id="253" name="Shape 253"/>
        <p:cNvGrpSpPr/>
        <p:nvPr/>
      </p:nvGrpSpPr>
      <p:grpSpPr>
        <a:xfrm>
          <a:off x="0" y="0"/>
          <a:ext cx="0" cy="0"/>
          <a:chOff x="0" y="0"/>
          <a:chExt cx="0" cy="0"/>
        </a:xfrm>
      </p:grpSpPr>
      <p:sp>
        <p:nvSpPr>
          <p:cNvPr id="254" name="Google Shape;254;p6"/>
          <p:cNvSpPr/>
          <p:nvPr/>
        </p:nvSpPr>
        <p:spPr>
          <a:xfrm>
            <a:off x="336125" y="389575"/>
            <a:ext cx="8434500" cy="4260000"/>
          </a:xfrm>
          <a:prstGeom prst="rect">
            <a:avLst/>
          </a:prstGeom>
          <a:noFill/>
          <a:ln cap="flat" cmpd="sng" w="38100">
            <a:solidFill>
              <a:srgbClr val="0F9D5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55" name="Google Shape;255;p6"/>
          <p:cNvPicPr preferRelativeResize="0"/>
          <p:nvPr/>
        </p:nvPicPr>
        <p:blipFill rotWithShape="1">
          <a:blip r:embed="rId3">
            <a:alphaModFix/>
          </a:blip>
          <a:srcRect b="0" l="0" r="0" t="0"/>
          <a:stretch/>
        </p:blipFill>
        <p:spPr>
          <a:xfrm>
            <a:off x="4720125" y="578400"/>
            <a:ext cx="3435725" cy="3882349"/>
          </a:xfrm>
          <a:prstGeom prst="rect">
            <a:avLst/>
          </a:prstGeom>
          <a:noFill/>
          <a:ln>
            <a:noFill/>
          </a:ln>
        </p:spPr>
      </p:pic>
      <p:sp>
        <p:nvSpPr>
          <p:cNvPr id="256" name="Google Shape;256;p6"/>
          <p:cNvSpPr txBox="1"/>
          <p:nvPr/>
        </p:nvSpPr>
        <p:spPr>
          <a:xfrm>
            <a:off x="616500" y="445025"/>
            <a:ext cx="8215800" cy="572700"/>
          </a:xfrm>
          <a:prstGeom prst="rect">
            <a:avLst/>
          </a:prstGeom>
          <a:noFill/>
          <a:ln>
            <a:noFill/>
          </a:ln>
        </p:spPr>
        <p:txBody>
          <a:bodyPr anchorCtr="0" anchor="t" bIns="91425" lIns="91425" spcFirstLastPara="1" rIns="91425" wrap="square" tIns="91425">
            <a:normAutofit/>
          </a:bodyPr>
          <a:lstStyle/>
          <a:p>
            <a:pPr indent="0" lvl="0" marL="0" marR="0" rtl="0" algn="l">
              <a:lnSpc>
                <a:spcPct val="100000"/>
              </a:lnSpc>
              <a:spcBef>
                <a:spcPts val="0"/>
              </a:spcBef>
              <a:spcAft>
                <a:spcPts val="0"/>
              </a:spcAft>
              <a:buClr>
                <a:srgbClr val="000000"/>
              </a:buClr>
              <a:buSzPts val="2200"/>
              <a:buFont typeface="Arial"/>
              <a:buNone/>
            </a:pPr>
            <a:r>
              <a:rPr b="1" i="0" lang="da" sz="2200" u="none" cap="none" strike="noStrike">
                <a:solidFill>
                  <a:srgbClr val="000000"/>
                </a:solidFill>
                <a:latin typeface="Economica"/>
                <a:ea typeface="Economica"/>
                <a:cs typeface="Economica"/>
                <a:sym typeface="Economica"/>
              </a:rPr>
              <a:t>What is hacking?</a:t>
            </a:r>
            <a:endParaRPr b="0" i="0" sz="2800" u="none" cap="none" strike="noStrike">
              <a:solidFill>
                <a:srgbClr val="000000"/>
              </a:solidFill>
              <a:latin typeface="Economica"/>
              <a:ea typeface="Economica"/>
              <a:cs typeface="Economica"/>
              <a:sym typeface="Economica"/>
            </a:endParaRPr>
          </a:p>
        </p:txBody>
      </p:sp>
      <p:sp>
        <p:nvSpPr>
          <p:cNvPr id="257" name="Google Shape;257;p6"/>
          <p:cNvSpPr txBox="1"/>
          <p:nvPr/>
        </p:nvSpPr>
        <p:spPr>
          <a:xfrm>
            <a:off x="616500" y="1174075"/>
            <a:ext cx="3548400" cy="3416400"/>
          </a:xfrm>
          <a:prstGeom prst="rect">
            <a:avLst/>
          </a:prstGeom>
          <a:noFill/>
          <a:ln>
            <a:noFill/>
          </a:ln>
        </p:spPr>
        <p:txBody>
          <a:bodyPr anchorCtr="0" anchor="t" bIns="91425" lIns="91425" spcFirstLastPara="1" rIns="91425" wrap="square" tIns="91425">
            <a:normAutofit/>
          </a:bodyPr>
          <a:lstStyle/>
          <a:p>
            <a:pPr indent="0" lvl="0" marL="0" marR="0" rtl="0" algn="l">
              <a:lnSpc>
                <a:spcPct val="200000"/>
              </a:lnSpc>
              <a:spcBef>
                <a:spcPts val="0"/>
              </a:spcBef>
              <a:spcAft>
                <a:spcPts val="0"/>
              </a:spcAft>
              <a:buClr>
                <a:srgbClr val="000000"/>
              </a:buClr>
              <a:buSzPts val="1350"/>
              <a:buFont typeface="Arial"/>
              <a:buNone/>
            </a:pPr>
            <a:r>
              <a:rPr b="0" i="0" lang="da" sz="1350" u="none" cap="none" strike="noStrike">
                <a:solidFill>
                  <a:srgbClr val="000000"/>
                </a:solidFill>
                <a:latin typeface="Economica"/>
                <a:ea typeface="Economica"/>
                <a:cs typeface="Economica"/>
                <a:sym typeface="Economica"/>
              </a:rPr>
              <a:t>There are two kinds of hacking</a:t>
            </a:r>
            <a:endParaRPr b="0" i="0" sz="1350" u="none" cap="none" strike="noStrike">
              <a:solidFill>
                <a:srgbClr val="000000"/>
              </a:solidFill>
              <a:latin typeface="Economica"/>
              <a:ea typeface="Economica"/>
              <a:cs typeface="Economica"/>
              <a:sym typeface="Economica"/>
            </a:endParaRPr>
          </a:p>
          <a:p>
            <a:pPr indent="-314325" lvl="0" marL="457200" marR="0" rtl="0" algn="l">
              <a:lnSpc>
                <a:spcPct val="200000"/>
              </a:lnSpc>
              <a:spcBef>
                <a:spcPts val="1200"/>
              </a:spcBef>
              <a:spcAft>
                <a:spcPts val="0"/>
              </a:spcAft>
              <a:buClr>
                <a:srgbClr val="000000"/>
              </a:buClr>
              <a:buSzPts val="1350"/>
              <a:buFont typeface="Economica"/>
              <a:buAutoNum type="arabicPeriod"/>
            </a:pPr>
            <a:r>
              <a:rPr b="0" i="0" lang="da" sz="1350" u="none" cap="none" strike="noStrike">
                <a:solidFill>
                  <a:srgbClr val="000000"/>
                </a:solidFill>
                <a:latin typeface="Economica"/>
                <a:ea typeface="Economica"/>
                <a:cs typeface="Economica"/>
                <a:sym typeface="Economica"/>
              </a:rPr>
              <a:t>Hacking to optimise and change objects (or code)</a:t>
            </a:r>
            <a:endParaRPr b="0" i="0" sz="1350" u="none" cap="none" strike="noStrike">
              <a:solidFill>
                <a:srgbClr val="000000"/>
              </a:solidFill>
              <a:latin typeface="Economica"/>
              <a:ea typeface="Economica"/>
              <a:cs typeface="Economica"/>
              <a:sym typeface="Economica"/>
            </a:endParaRPr>
          </a:p>
          <a:p>
            <a:pPr indent="-314325" lvl="0" marL="457200" marR="0" rtl="0" algn="l">
              <a:lnSpc>
                <a:spcPct val="200000"/>
              </a:lnSpc>
              <a:spcBef>
                <a:spcPts val="0"/>
              </a:spcBef>
              <a:spcAft>
                <a:spcPts val="0"/>
              </a:spcAft>
              <a:buClr>
                <a:srgbClr val="000000"/>
              </a:buClr>
              <a:buSzPts val="1350"/>
              <a:buFont typeface="Economica"/>
              <a:buAutoNum type="arabicPeriod"/>
            </a:pPr>
            <a:r>
              <a:rPr b="0" i="0" lang="da" sz="1350" u="none" cap="none" strike="noStrike">
                <a:solidFill>
                  <a:srgbClr val="000000"/>
                </a:solidFill>
                <a:latin typeface="Economica"/>
                <a:ea typeface="Economica"/>
                <a:cs typeface="Economica"/>
                <a:sym typeface="Economica"/>
              </a:rPr>
              <a:t>Hacking as a way to use things for something other than original purpose</a:t>
            </a:r>
            <a:endParaRPr b="0" i="0" sz="1350" u="none" cap="none" strike="noStrike">
              <a:solidFill>
                <a:srgbClr val="000000"/>
              </a:solidFill>
              <a:latin typeface="Economica"/>
              <a:ea typeface="Economica"/>
              <a:cs typeface="Economica"/>
              <a:sym typeface="Economica"/>
            </a:endParaRPr>
          </a:p>
          <a:p>
            <a:pPr indent="0" lvl="0" marL="0" marR="0" rtl="0" algn="l">
              <a:lnSpc>
                <a:spcPct val="200000"/>
              </a:lnSpc>
              <a:spcBef>
                <a:spcPts val="1200"/>
              </a:spcBef>
              <a:spcAft>
                <a:spcPts val="1200"/>
              </a:spcAft>
              <a:buClr>
                <a:srgbClr val="000000"/>
              </a:buClr>
              <a:buSzPts val="1350"/>
              <a:buFont typeface="Arial"/>
              <a:buNone/>
            </a:pPr>
            <a:r>
              <a:t/>
            </a:r>
            <a:endParaRPr b="0" i="0" sz="1350" u="none" cap="none" strike="noStrike">
              <a:solidFill>
                <a:srgbClr val="000000"/>
              </a:solidFill>
              <a:latin typeface="Economica"/>
              <a:ea typeface="Economica"/>
              <a:cs typeface="Economica"/>
              <a:sym typeface="Economica"/>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1" name="Shape 261"/>
        <p:cNvGrpSpPr/>
        <p:nvPr/>
      </p:nvGrpSpPr>
      <p:grpSpPr>
        <a:xfrm>
          <a:off x="0" y="0"/>
          <a:ext cx="0" cy="0"/>
          <a:chOff x="0" y="0"/>
          <a:chExt cx="0" cy="0"/>
        </a:xfrm>
      </p:grpSpPr>
      <p:sp>
        <p:nvSpPr>
          <p:cNvPr id="262" name="Google Shape;262;p7"/>
          <p:cNvSpPr/>
          <p:nvPr/>
        </p:nvSpPr>
        <p:spPr>
          <a:xfrm>
            <a:off x="336125" y="389575"/>
            <a:ext cx="8434500" cy="4260000"/>
          </a:xfrm>
          <a:prstGeom prst="rect">
            <a:avLst/>
          </a:prstGeom>
          <a:noFill/>
          <a:ln cap="flat" cmpd="sng" w="38100">
            <a:solidFill>
              <a:srgbClr val="0F9D5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3" name="Google Shape;263;p7"/>
          <p:cNvSpPr txBox="1"/>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p>
            <a:pPr indent="0" lvl="0" marL="0" marR="0" rtl="0" algn="l">
              <a:lnSpc>
                <a:spcPct val="100000"/>
              </a:lnSpc>
              <a:spcBef>
                <a:spcPts val="0"/>
              </a:spcBef>
              <a:spcAft>
                <a:spcPts val="0"/>
              </a:spcAft>
              <a:buClr>
                <a:srgbClr val="000000"/>
              </a:buClr>
              <a:buSzPts val="2200"/>
              <a:buFont typeface="Arial"/>
              <a:buNone/>
            </a:pPr>
            <a:r>
              <a:rPr b="1" i="0" lang="da" sz="2200" u="none" cap="none" strike="noStrike">
                <a:solidFill>
                  <a:srgbClr val="000000"/>
                </a:solidFill>
                <a:latin typeface="Economica"/>
                <a:ea typeface="Economica"/>
                <a:cs typeface="Economica"/>
                <a:sym typeface="Economica"/>
              </a:rPr>
              <a:t>What is a hacker?</a:t>
            </a:r>
            <a:endParaRPr b="0" i="0" sz="2800" u="none" cap="none" strike="noStrike">
              <a:solidFill>
                <a:srgbClr val="000000"/>
              </a:solidFill>
              <a:latin typeface="Economica"/>
              <a:ea typeface="Economica"/>
              <a:cs typeface="Economica"/>
              <a:sym typeface="Economica"/>
            </a:endParaRPr>
          </a:p>
        </p:txBody>
      </p:sp>
      <p:sp>
        <p:nvSpPr>
          <p:cNvPr id="264" name="Google Shape;264;p7"/>
          <p:cNvSpPr txBox="1"/>
          <p:nvPr/>
        </p:nvSpPr>
        <p:spPr>
          <a:xfrm>
            <a:off x="311700" y="1152475"/>
            <a:ext cx="4184100" cy="3416400"/>
          </a:xfrm>
          <a:prstGeom prst="rect">
            <a:avLst/>
          </a:prstGeom>
          <a:noFill/>
          <a:ln>
            <a:noFill/>
          </a:ln>
        </p:spPr>
        <p:txBody>
          <a:bodyPr anchorCtr="0" anchor="t" bIns="91425" lIns="91425" spcFirstLastPara="1" rIns="91425" wrap="square" tIns="91425">
            <a:normAutofit fontScale="40000" lnSpcReduction="20000"/>
          </a:bodyPr>
          <a:lstStyle/>
          <a:p>
            <a:pPr indent="0" lvl="0" marL="0" marR="0" rtl="0" algn="l">
              <a:lnSpc>
                <a:spcPct val="175000"/>
              </a:lnSpc>
              <a:spcBef>
                <a:spcPts val="0"/>
              </a:spcBef>
              <a:spcAft>
                <a:spcPts val="0"/>
              </a:spcAft>
              <a:buClr>
                <a:srgbClr val="000000"/>
              </a:buClr>
              <a:buSzPct val="58264"/>
              <a:buFont typeface="Arial"/>
              <a:buNone/>
            </a:pPr>
            <a:r>
              <a:rPr b="0" i="0" lang="da" sz="2317" u="none" cap="none" strike="noStrike">
                <a:solidFill>
                  <a:srgbClr val="000000"/>
                </a:solidFill>
                <a:latin typeface="Economica"/>
                <a:ea typeface="Economica"/>
                <a:cs typeface="Economica"/>
                <a:sym typeface="Economica"/>
              </a:rPr>
              <a:t>A hacker is often seen as a person who gaines an unauthorised access to a computer network or a digital object</a:t>
            </a:r>
            <a:endParaRPr b="0" i="0" sz="2317" u="none" cap="none" strike="noStrike">
              <a:solidFill>
                <a:srgbClr val="000000"/>
              </a:solidFill>
              <a:latin typeface="Economica"/>
              <a:ea typeface="Economica"/>
              <a:cs typeface="Economica"/>
              <a:sym typeface="Economica"/>
            </a:endParaRPr>
          </a:p>
          <a:p>
            <a:pPr indent="0" lvl="0" marL="0" marR="0" rtl="0" algn="l">
              <a:lnSpc>
                <a:spcPct val="175000"/>
              </a:lnSpc>
              <a:spcBef>
                <a:spcPts val="0"/>
              </a:spcBef>
              <a:spcAft>
                <a:spcPts val="0"/>
              </a:spcAft>
              <a:buClr>
                <a:srgbClr val="000000"/>
              </a:buClr>
              <a:buSzPct val="58264"/>
              <a:buFont typeface="Arial"/>
              <a:buNone/>
            </a:pPr>
            <a:r>
              <a:t/>
            </a:r>
            <a:endParaRPr b="0" i="0" sz="2317" u="none" cap="none" strike="noStrike">
              <a:solidFill>
                <a:srgbClr val="000000"/>
              </a:solidFill>
              <a:latin typeface="Economica"/>
              <a:ea typeface="Economica"/>
              <a:cs typeface="Economica"/>
              <a:sym typeface="Economica"/>
            </a:endParaRPr>
          </a:p>
          <a:p>
            <a:pPr indent="0" lvl="0" marL="0" marR="0" rtl="0" algn="l">
              <a:lnSpc>
                <a:spcPct val="175000"/>
              </a:lnSpc>
              <a:spcBef>
                <a:spcPts val="0"/>
              </a:spcBef>
              <a:spcAft>
                <a:spcPts val="0"/>
              </a:spcAft>
              <a:buClr>
                <a:srgbClr val="000000"/>
              </a:buClr>
              <a:buSzPct val="58264"/>
              <a:buFont typeface="Arial"/>
              <a:buNone/>
            </a:pPr>
            <a:r>
              <a:rPr b="0" i="0" lang="da" sz="2317" u="none" cap="none" strike="noStrike">
                <a:solidFill>
                  <a:srgbClr val="000000"/>
                </a:solidFill>
                <a:latin typeface="Economica"/>
                <a:ea typeface="Economica"/>
                <a:cs typeface="Economica"/>
                <a:sym typeface="Economica"/>
              </a:rPr>
              <a:t>A hacker breaks into a system either to cause damage or to shed light on vulnerabilities in the existing security</a:t>
            </a:r>
            <a:endParaRPr b="0" i="0" sz="2317" u="none" cap="none" strike="noStrike">
              <a:solidFill>
                <a:srgbClr val="000000"/>
              </a:solidFill>
              <a:latin typeface="Economica"/>
              <a:ea typeface="Economica"/>
              <a:cs typeface="Economica"/>
              <a:sym typeface="Economica"/>
            </a:endParaRPr>
          </a:p>
          <a:p>
            <a:pPr indent="0" lvl="0" marL="0" marR="0" rtl="0" algn="l">
              <a:lnSpc>
                <a:spcPct val="175000"/>
              </a:lnSpc>
              <a:spcBef>
                <a:spcPts val="0"/>
              </a:spcBef>
              <a:spcAft>
                <a:spcPts val="0"/>
              </a:spcAft>
              <a:buClr>
                <a:srgbClr val="000000"/>
              </a:buClr>
              <a:buSzPct val="58264"/>
              <a:buFont typeface="Arial"/>
              <a:buNone/>
            </a:pPr>
            <a:r>
              <a:t/>
            </a:r>
            <a:endParaRPr b="0" i="0" sz="2317" u="none" cap="none" strike="noStrike">
              <a:solidFill>
                <a:srgbClr val="000000"/>
              </a:solidFill>
              <a:latin typeface="Economica"/>
              <a:ea typeface="Economica"/>
              <a:cs typeface="Economica"/>
              <a:sym typeface="Economica"/>
            </a:endParaRPr>
          </a:p>
          <a:p>
            <a:pPr indent="0" lvl="0" marL="0" marR="0" rtl="0" algn="l">
              <a:lnSpc>
                <a:spcPct val="175000"/>
              </a:lnSpc>
              <a:spcBef>
                <a:spcPts val="0"/>
              </a:spcBef>
              <a:spcAft>
                <a:spcPts val="0"/>
              </a:spcAft>
              <a:buClr>
                <a:srgbClr val="000000"/>
              </a:buClr>
              <a:buSzPct val="58264"/>
              <a:buFont typeface="Arial"/>
              <a:buNone/>
            </a:pPr>
            <a:r>
              <a:rPr b="0" i="0" lang="da" sz="2317" u="none" cap="none" strike="noStrike">
                <a:solidFill>
                  <a:srgbClr val="000000"/>
                </a:solidFill>
                <a:latin typeface="Economica"/>
                <a:ea typeface="Economica"/>
                <a:cs typeface="Economica"/>
                <a:sym typeface="Economica"/>
              </a:rPr>
              <a:t>But there are actually six kinds of hackers</a:t>
            </a:r>
            <a:endParaRPr b="0" i="0" sz="2317" u="none" cap="none" strike="noStrike">
              <a:solidFill>
                <a:srgbClr val="000000"/>
              </a:solidFill>
              <a:latin typeface="Economica"/>
              <a:ea typeface="Economica"/>
              <a:cs typeface="Economica"/>
              <a:sym typeface="Economica"/>
            </a:endParaRPr>
          </a:p>
          <a:p>
            <a:pPr indent="-281022" lvl="0" marL="939800" marR="0" rtl="0" algn="l">
              <a:lnSpc>
                <a:spcPct val="175000"/>
              </a:lnSpc>
              <a:spcBef>
                <a:spcPts val="2800"/>
              </a:spcBef>
              <a:spcAft>
                <a:spcPts val="0"/>
              </a:spcAft>
              <a:buClr>
                <a:srgbClr val="000000"/>
              </a:buClr>
              <a:buSzPct val="100000"/>
              <a:buFont typeface="Economica"/>
              <a:buAutoNum type="arabicPeriod"/>
            </a:pPr>
            <a:r>
              <a:rPr b="0" i="0" lang="da" sz="2317" u="none" cap="none" strike="noStrike">
                <a:solidFill>
                  <a:srgbClr val="000000"/>
                </a:solidFill>
                <a:latin typeface="Economica"/>
                <a:ea typeface="Economica"/>
                <a:cs typeface="Economica"/>
                <a:sym typeface="Economica"/>
              </a:rPr>
              <a:t>White Hat Hacker</a:t>
            </a:r>
            <a:endParaRPr b="0" i="0" sz="2317" u="none" cap="none" strike="noStrike">
              <a:solidFill>
                <a:srgbClr val="000000"/>
              </a:solidFill>
              <a:latin typeface="Economica"/>
              <a:ea typeface="Economica"/>
              <a:cs typeface="Economica"/>
              <a:sym typeface="Economica"/>
            </a:endParaRPr>
          </a:p>
          <a:p>
            <a:pPr indent="-281022" lvl="0" marL="939800" marR="0" rtl="0" algn="l">
              <a:lnSpc>
                <a:spcPct val="175000"/>
              </a:lnSpc>
              <a:spcBef>
                <a:spcPts val="0"/>
              </a:spcBef>
              <a:spcAft>
                <a:spcPts val="0"/>
              </a:spcAft>
              <a:buClr>
                <a:srgbClr val="000000"/>
              </a:buClr>
              <a:buSzPct val="100000"/>
              <a:buFont typeface="Economica"/>
              <a:buAutoNum type="arabicPeriod"/>
            </a:pPr>
            <a:r>
              <a:rPr b="0" i="0" lang="da" sz="2317" u="none" cap="none" strike="noStrike">
                <a:solidFill>
                  <a:srgbClr val="000000"/>
                </a:solidFill>
                <a:latin typeface="Economica"/>
                <a:ea typeface="Economica"/>
                <a:cs typeface="Economica"/>
                <a:sym typeface="Economica"/>
              </a:rPr>
              <a:t>Black hat Hacker</a:t>
            </a:r>
            <a:endParaRPr b="0" i="0" sz="2317" u="none" cap="none" strike="noStrike">
              <a:solidFill>
                <a:srgbClr val="000000"/>
              </a:solidFill>
              <a:latin typeface="Economica"/>
              <a:ea typeface="Economica"/>
              <a:cs typeface="Economica"/>
              <a:sym typeface="Economica"/>
            </a:endParaRPr>
          </a:p>
          <a:p>
            <a:pPr indent="-281022" lvl="0" marL="939800" marR="0" rtl="0" algn="l">
              <a:lnSpc>
                <a:spcPct val="175000"/>
              </a:lnSpc>
              <a:spcBef>
                <a:spcPts val="0"/>
              </a:spcBef>
              <a:spcAft>
                <a:spcPts val="0"/>
              </a:spcAft>
              <a:buClr>
                <a:srgbClr val="000000"/>
              </a:buClr>
              <a:buSzPct val="100000"/>
              <a:buFont typeface="Economica"/>
              <a:buAutoNum type="arabicPeriod"/>
            </a:pPr>
            <a:r>
              <a:rPr b="0" i="0" lang="da" sz="2317" u="none" cap="none" strike="noStrike">
                <a:solidFill>
                  <a:srgbClr val="000000"/>
                </a:solidFill>
                <a:latin typeface="Economica"/>
                <a:ea typeface="Economica"/>
                <a:cs typeface="Economica"/>
                <a:sym typeface="Economica"/>
              </a:rPr>
              <a:t>Grey Hat Hacker</a:t>
            </a:r>
            <a:endParaRPr b="0" i="0" sz="2317" u="none" cap="none" strike="noStrike">
              <a:solidFill>
                <a:srgbClr val="000000"/>
              </a:solidFill>
              <a:latin typeface="Economica"/>
              <a:ea typeface="Economica"/>
              <a:cs typeface="Economica"/>
              <a:sym typeface="Economica"/>
            </a:endParaRPr>
          </a:p>
          <a:p>
            <a:pPr indent="-281022" lvl="0" marL="939800" marR="0" rtl="0" algn="l">
              <a:lnSpc>
                <a:spcPct val="175000"/>
              </a:lnSpc>
              <a:spcBef>
                <a:spcPts val="0"/>
              </a:spcBef>
              <a:spcAft>
                <a:spcPts val="0"/>
              </a:spcAft>
              <a:buClr>
                <a:srgbClr val="000000"/>
              </a:buClr>
              <a:buSzPct val="100000"/>
              <a:buFont typeface="Economica"/>
              <a:buAutoNum type="arabicPeriod"/>
            </a:pPr>
            <a:r>
              <a:rPr b="0" i="0" lang="da" sz="2317" u="none" cap="none" strike="noStrike">
                <a:solidFill>
                  <a:srgbClr val="000000"/>
                </a:solidFill>
                <a:latin typeface="Economica"/>
                <a:ea typeface="Economica"/>
                <a:cs typeface="Economica"/>
                <a:sym typeface="Economica"/>
              </a:rPr>
              <a:t>Red Hat Hacker</a:t>
            </a:r>
            <a:endParaRPr b="0" i="0" sz="2317" u="none" cap="none" strike="noStrike">
              <a:solidFill>
                <a:srgbClr val="000000"/>
              </a:solidFill>
              <a:latin typeface="Economica"/>
              <a:ea typeface="Economica"/>
              <a:cs typeface="Economica"/>
              <a:sym typeface="Economica"/>
            </a:endParaRPr>
          </a:p>
          <a:p>
            <a:pPr indent="-281022" lvl="0" marL="939800" marR="0" rtl="0" algn="l">
              <a:lnSpc>
                <a:spcPct val="175000"/>
              </a:lnSpc>
              <a:spcBef>
                <a:spcPts val="0"/>
              </a:spcBef>
              <a:spcAft>
                <a:spcPts val="0"/>
              </a:spcAft>
              <a:buClr>
                <a:srgbClr val="000000"/>
              </a:buClr>
              <a:buSzPct val="100000"/>
              <a:buFont typeface="Economica"/>
              <a:buAutoNum type="arabicPeriod"/>
            </a:pPr>
            <a:r>
              <a:rPr b="0" i="0" lang="da" sz="2317" u="none" cap="none" strike="noStrike">
                <a:solidFill>
                  <a:srgbClr val="000000"/>
                </a:solidFill>
                <a:latin typeface="Economica"/>
                <a:ea typeface="Economica"/>
                <a:cs typeface="Economica"/>
                <a:sym typeface="Economica"/>
              </a:rPr>
              <a:t>Hacktivist</a:t>
            </a:r>
            <a:endParaRPr b="0" i="0" sz="2317" u="none" cap="none" strike="noStrike">
              <a:solidFill>
                <a:srgbClr val="000000"/>
              </a:solidFill>
              <a:latin typeface="Economica"/>
              <a:ea typeface="Economica"/>
              <a:cs typeface="Economica"/>
              <a:sym typeface="Economica"/>
            </a:endParaRPr>
          </a:p>
          <a:p>
            <a:pPr indent="-281022" lvl="0" marL="939800" marR="0" rtl="0" algn="l">
              <a:lnSpc>
                <a:spcPct val="175000"/>
              </a:lnSpc>
              <a:spcBef>
                <a:spcPts val="0"/>
              </a:spcBef>
              <a:spcAft>
                <a:spcPts val="0"/>
              </a:spcAft>
              <a:buClr>
                <a:srgbClr val="000000"/>
              </a:buClr>
              <a:buSzPct val="100000"/>
              <a:buFont typeface="Economica"/>
              <a:buAutoNum type="arabicPeriod"/>
            </a:pPr>
            <a:r>
              <a:rPr b="0" i="0" lang="da" sz="2317" u="none" cap="none" strike="noStrike">
                <a:solidFill>
                  <a:srgbClr val="000000"/>
                </a:solidFill>
                <a:latin typeface="Economica"/>
                <a:ea typeface="Economica"/>
                <a:cs typeface="Economica"/>
                <a:sym typeface="Economica"/>
              </a:rPr>
              <a:t>Script Kiddie</a:t>
            </a:r>
            <a:endParaRPr b="0" i="0" sz="2317" u="none" cap="none" strike="noStrike">
              <a:solidFill>
                <a:srgbClr val="000000"/>
              </a:solidFill>
              <a:latin typeface="Economica"/>
              <a:ea typeface="Economica"/>
              <a:cs typeface="Economica"/>
              <a:sym typeface="Economica"/>
            </a:endParaRPr>
          </a:p>
          <a:p>
            <a:pPr indent="0" lvl="0" marL="0" marR="0" rtl="0" algn="l">
              <a:lnSpc>
                <a:spcPct val="115000"/>
              </a:lnSpc>
              <a:spcBef>
                <a:spcPts val="0"/>
              </a:spcBef>
              <a:spcAft>
                <a:spcPts val="1200"/>
              </a:spcAft>
              <a:buClr>
                <a:srgbClr val="000000"/>
              </a:buClr>
              <a:buSzPct val="100000"/>
              <a:buFont typeface="Arial"/>
              <a:buNone/>
            </a:pPr>
            <a:r>
              <a:t/>
            </a:r>
            <a:endParaRPr b="0" i="0" sz="1800" u="none" cap="none" strike="noStrike">
              <a:solidFill>
                <a:srgbClr val="595959"/>
              </a:solidFill>
              <a:latin typeface="Arial"/>
              <a:ea typeface="Arial"/>
              <a:cs typeface="Arial"/>
              <a:sym typeface="Arial"/>
            </a:endParaRPr>
          </a:p>
        </p:txBody>
      </p:sp>
      <p:pic>
        <p:nvPicPr>
          <p:cNvPr id="265" name="Google Shape;265;p7"/>
          <p:cNvPicPr preferRelativeResize="0"/>
          <p:nvPr/>
        </p:nvPicPr>
        <p:blipFill rotWithShape="1">
          <a:blip r:embed="rId3">
            <a:alphaModFix/>
          </a:blip>
          <a:srcRect b="0" l="0" r="0" t="0"/>
          <a:stretch/>
        </p:blipFill>
        <p:spPr>
          <a:xfrm>
            <a:off x="4546325" y="1992500"/>
            <a:ext cx="3764250" cy="25095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9" name="Shape 269"/>
        <p:cNvGrpSpPr/>
        <p:nvPr/>
      </p:nvGrpSpPr>
      <p:grpSpPr>
        <a:xfrm>
          <a:off x="0" y="0"/>
          <a:ext cx="0" cy="0"/>
          <a:chOff x="0" y="0"/>
          <a:chExt cx="0" cy="0"/>
        </a:xfrm>
      </p:grpSpPr>
      <p:sp>
        <p:nvSpPr>
          <p:cNvPr id="270" name="Google Shape;270;p8"/>
          <p:cNvSpPr/>
          <p:nvPr/>
        </p:nvSpPr>
        <p:spPr>
          <a:xfrm>
            <a:off x="336125" y="389575"/>
            <a:ext cx="8434500" cy="4260000"/>
          </a:xfrm>
          <a:prstGeom prst="rect">
            <a:avLst/>
          </a:prstGeom>
          <a:noFill/>
          <a:ln cap="flat" cmpd="sng" w="38100">
            <a:solidFill>
              <a:srgbClr val="0F9D5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1" name="Google Shape;271;p8"/>
          <p:cNvSpPr txBox="1"/>
          <p:nvPr/>
        </p:nvSpPr>
        <p:spPr>
          <a:xfrm>
            <a:off x="719200" y="445025"/>
            <a:ext cx="8113200" cy="572700"/>
          </a:xfrm>
          <a:prstGeom prst="rect">
            <a:avLst/>
          </a:prstGeom>
          <a:noFill/>
          <a:ln>
            <a:noFill/>
          </a:ln>
        </p:spPr>
        <p:txBody>
          <a:bodyPr anchorCtr="0" anchor="t" bIns="91425" lIns="91425" spcFirstLastPara="1" rIns="91425" wrap="square" tIns="91425">
            <a:normAutofit/>
          </a:bodyPr>
          <a:lstStyle/>
          <a:p>
            <a:pPr indent="0" lvl="0" marL="0" marR="0" rtl="0" algn="l">
              <a:lnSpc>
                <a:spcPct val="100000"/>
              </a:lnSpc>
              <a:spcBef>
                <a:spcPts val="0"/>
              </a:spcBef>
              <a:spcAft>
                <a:spcPts val="0"/>
              </a:spcAft>
              <a:buClr>
                <a:srgbClr val="000000"/>
              </a:buClr>
              <a:buSzPts val="2200"/>
              <a:buFont typeface="Arial"/>
              <a:buNone/>
            </a:pPr>
            <a:r>
              <a:rPr b="1" i="0" lang="da" sz="2200" u="none" cap="none" strike="noStrike">
                <a:solidFill>
                  <a:srgbClr val="000000"/>
                </a:solidFill>
                <a:latin typeface="Economica"/>
                <a:ea typeface="Economica"/>
                <a:cs typeface="Economica"/>
                <a:sym typeface="Economica"/>
              </a:rPr>
              <a:t>White Hat Hacker (Ethical Hacker)</a:t>
            </a:r>
            <a:endParaRPr b="0" i="0" sz="2800" u="none" cap="none" strike="noStrike">
              <a:solidFill>
                <a:srgbClr val="000000"/>
              </a:solidFill>
              <a:latin typeface="Economica"/>
              <a:ea typeface="Economica"/>
              <a:cs typeface="Economica"/>
              <a:sym typeface="Economica"/>
            </a:endParaRPr>
          </a:p>
        </p:txBody>
      </p:sp>
      <p:sp>
        <p:nvSpPr>
          <p:cNvPr id="272" name="Google Shape;272;p8"/>
          <p:cNvSpPr txBox="1"/>
          <p:nvPr/>
        </p:nvSpPr>
        <p:spPr>
          <a:xfrm>
            <a:off x="768900" y="1152475"/>
            <a:ext cx="2652600" cy="3416400"/>
          </a:xfrm>
          <a:prstGeom prst="rect">
            <a:avLst/>
          </a:prstGeom>
          <a:noFill/>
          <a:ln>
            <a:noFill/>
          </a:ln>
        </p:spPr>
        <p:txBody>
          <a:bodyPr anchorCtr="0" anchor="t" bIns="91425" lIns="91425" spcFirstLastPara="1" rIns="91425" wrap="square" tIns="91425">
            <a:normAutofit/>
          </a:bodyPr>
          <a:lstStyle/>
          <a:p>
            <a:pPr indent="0" lvl="0" marL="0" marR="0" rtl="0" algn="l">
              <a:lnSpc>
                <a:spcPct val="175000"/>
              </a:lnSpc>
              <a:spcBef>
                <a:spcPts val="1400"/>
              </a:spcBef>
              <a:spcAft>
                <a:spcPts val="0"/>
              </a:spcAft>
              <a:buClr>
                <a:srgbClr val="000000"/>
              </a:buClr>
              <a:buSzPts val="1200"/>
              <a:buFont typeface="Arial"/>
              <a:buNone/>
            </a:pPr>
            <a:r>
              <a:rPr b="0" i="0" lang="da" sz="1200" u="none" cap="none" strike="noStrike">
                <a:solidFill>
                  <a:srgbClr val="444444"/>
                </a:solidFill>
                <a:highlight>
                  <a:srgbClr val="FFFFFF"/>
                </a:highlight>
                <a:latin typeface="Economica"/>
                <a:ea typeface="Economica"/>
                <a:cs typeface="Economica"/>
                <a:sym typeface="Economica"/>
              </a:rPr>
              <a:t>A security hacker who gains access to systems to deal with weaknesses that have been detected</a:t>
            </a:r>
            <a:endParaRPr b="0" i="0" sz="1200" u="none" cap="none" strike="noStrike">
              <a:solidFill>
                <a:srgbClr val="444444"/>
              </a:solidFill>
              <a:highlight>
                <a:srgbClr val="FFFFFF"/>
              </a:highlight>
              <a:latin typeface="Economica"/>
              <a:ea typeface="Economica"/>
              <a:cs typeface="Economica"/>
              <a:sym typeface="Economica"/>
            </a:endParaRPr>
          </a:p>
          <a:p>
            <a:pPr indent="0" lvl="0" marL="0" marR="0" rtl="0" algn="l">
              <a:lnSpc>
                <a:spcPct val="175000"/>
              </a:lnSpc>
              <a:spcBef>
                <a:spcPts val="1400"/>
              </a:spcBef>
              <a:spcAft>
                <a:spcPts val="0"/>
              </a:spcAft>
              <a:buClr>
                <a:srgbClr val="000000"/>
              </a:buClr>
              <a:buSzPts val="1200"/>
              <a:buFont typeface="Arial"/>
              <a:buNone/>
            </a:pPr>
            <a:r>
              <a:rPr b="0" i="0" lang="da" sz="1200" u="none" cap="none" strike="noStrike">
                <a:solidFill>
                  <a:srgbClr val="444444"/>
                </a:solidFill>
                <a:highlight>
                  <a:srgbClr val="FFFFFF"/>
                </a:highlight>
                <a:latin typeface="Economica"/>
                <a:ea typeface="Economica"/>
                <a:cs typeface="Economica"/>
                <a:sym typeface="Economica"/>
              </a:rPr>
              <a:t>Penetration tests and weakness evaluations can also be done by a white hat hacker </a:t>
            </a:r>
            <a:endParaRPr b="0" i="0" sz="1200" u="none" cap="none" strike="noStrike">
              <a:solidFill>
                <a:srgbClr val="444444"/>
              </a:solidFill>
              <a:highlight>
                <a:srgbClr val="FFFFFF"/>
              </a:highlight>
              <a:latin typeface="Economica"/>
              <a:ea typeface="Economica"/>
              <a:cs typeface="Economica"/>
              <a:sym typeface="Economica"/>
            </a:endParaRPr>
          </a:p>
          <a:p>
            <a:pPr indent="0" lvl="0" marL="0" marR="0" rtl="0" algn="l">
              <a:lnSpc>
                <a:spcPct val="175000"/>
              </a:lnSpc>
              <a:spcBef>
                <a:spcPts val="1400"/>
              </a:spcBef>
              <a:spcAft>
                <a:spcPts val="0"/>
              </a:spcAft>
              <a:buClr>
                <a:srgbClr val="000000"/>
              </a:buClr>
              <a:buSzPts val="1350"/>
              <a:buFont typeface="Arial"/>
              <a:buNone/>
            </a:pPr>
            <a:r>
              <a:t/>
            </a:r>
            <a:endParaRPr b="0" i="0" sz="1350" u="none" cap="none" strike="noStrike">
              <a:solidFill>
                <a:srgbClr val="000000"/>
              </a:solidFill>
              <a:latin typeface="Economica"/>
              <a:ea typeface="Economica"/>
              <a:cs typeface="Economica"/>
              <a:sym typeface="Economica"/>
            </a:endParaRPr>
          </a:p>
          <a:p>
            <a:pPr indent="0" lvl="0" marL="0" marR="0" rtl="0" algn="l">
              <a:lnSpc>
                <a:spcPct val="115000"/>
              </a:lnSpc>
              <a:spcBef>
                <a:spcPts val="0"/>
              </a:spcBef>
              <a:spcAft>
                <a:spcPts val="1200"/>
              </a:spcAft>
              <a:buClr>
                <a:srgbClr val="000000"/>
              </a:buClr>
              <a:buSzPts val="1800"/>
              <a:buFont typeface="Arial"/>
              <a:buNone/>
            </a:pPr>
            <a:r>
              <a:t/>
            </a:r>
            <a:endParaRPr b="0" i="0" sz="1800" u="none" cap="none" strike="noStrike">
              <a:solidFill>
                <a:srgbClr val="595959"/>
              </a:solidFill>
              <a:latin typeface="Arial"/>
              <a:ea typeface="Arial"/>
              <a:cs typeface="Arial"/>
              <a:sym typeface="Arial"/>
            </a:endParaRPr>
          </a:p>
        </p:txBody>
      </p:sp>
      <p:pic>
        <p:nvPicPr>
          <p:cNvPr id="273" name="Google Shape;273;p8"/>
          <p:cNvPicPr preferRelativeResize="0"/>
          <p:nvPr/>
        </p:nvPicPr>
        <p:blipFill rotWithShape="1">
          <a:blip r:embed="rId3">
            <a:alphaModFix/>
          </a:blip>
          <a:srcRect b="0" l="0" r="0" t="0"/>
          <a:stretch/>
        </p:blipFill>
        <p:spPr>
          <a:xfrm>
            <a:off x="4986175" y="528237"/>
            <a:ext cx="2495176" cy="3982676"/>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7" name="Shape 277"/>
        <p:cNvGrpSpPr/>
        <p:nvPr/>
      </p:nvGrpSpPr>
      <p:grpSpPr>
        <a:xfrm>
          <a:off x="0" y="0"/>
          <a:ext cx="0" cy="0"/>
          <a:chOff x="0" y="0"/>
          <a:chExt cx="0" cy="0"/>
        </a:xfrm>
      </p:grpSpPr>
      <p:sp>
        <p:nvSpPr>
          <p:cNvPr id="278" name="Google Shape;278;p9"/>
          <p:cNvSpPr/>
          <p:nvPr/>
        </p:nvSpPr>
        <p:spPr>
          <a:xfrm>
            <a:off x="215525" y="389575"/>
            <a:ext cx="4025700" cy="4260000"/>
          </a:xfrm>
          <a:prstGeom prst="rect">
            <a:avLst/>
          </a:prstGeom>
          <a:noFill/>
          <a:ln cap="flat" cmpd="sng" w="38100">
            <a:solidFill>
              <a:srgbClr val="0F9D5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79" name="Google Shape;279;p9"/>
          <p:cNvPicPr preferRelativeResize="0"/>
          <p:nvPr/>
        </p:nvPicPr>
        <p:blipFill rotWithShape="1">
          <a:blip r:embed="rId3">
            <a:alphaModFix/>
          </a:blip>
          <a:srcRect b="0" l="25457" r="25461" t="0"/>
          <a:stretch/>
        </p:blipFill>
        <p:spPr>
          <a:xfrm>
            <a:off x="5668450" y="955450"/>
            <a:ext cx="2384201" cy="3232600"/>
          </a:xfrm>
          <a:prstGeom prst="rect">
            <a:avLst/>
          </a:prstGeom>
          <a:noFill/>
          <a:ln cap="flat" cmpd="dbl" w="76200">
            <a:solidFill>
              <a:schemeClr val="lt1"/>
            </a:solidFill>
            <a:prstDash val="solid"/>
            <a:miter lim="8000"/>
            <a:headEnd len="sm" w="sm" type="none"/>
            <a:tailEnd len="sm" w="sm" type="none"/>
          </a:ln>
        </p:spPr>
      </p:pic>
      <p:sp>
        <p:nvSpPr>
          <p:cNvPr id="280" name="Google Shape;280;p9"/>
          <p:cNvSpPr txBox="1"/>
          <p:nvPr>
            <p:ph type="title"/>
          </p:nvPr>
        </p:nvSpPr>
        <p:spPr>
          <a:xfrm>
            <a:off x="291875" y="406900"/>
            <a:ext cx="3978000" cy="1388700"/>
          </a:xfrm>
          <a:prstGeom prst="rect">
            <a:avLst/>
          </a:prstGeom>
          <a:noFill/>
          <a:ln>
            <a:noFill/>
          </a:ln>
        </p:spPr>
        <p:txBody>
          <a:bodyPr anchorCtr="0" anchor="b" bIns="91425" lIns="91425" spcFirstLastPara="1" rIns="91425" wrap="square" tIns="91425">
            <a:normAutofit/>
          </a:bodyPr>
          <a:lstStyle/>
          <a:p>
            <a:pPr indent="0" lvl="0" marL="0" rtl="0" algn="l">
              <a:lnSpc>
                <a:spcPct val="100000"/>
              </a:lnSpc>
              <a:spcBef>
                <a:spcPts val="0"/>
              </a:spcBef>
              <a:spcAft>
                <a:spcPts val="0"/>
              </a:spcAft>
              <a:buSzPts val="3000"/>
              <a:buNone/>
            </a:pPr>
            <a:r>
              <a:t/>
            </a:r>
            <a:endParaRPr/>
          </a:p>
          <a:p>
            <a:pPr indent="0" lvl="0" marL="0" rtl="0" algn="l">
              <a:lnSpc>
                <a:spcPct val="100000"/>
              </a:lnSpc>
              <a:spcBef>
                <a:spcPts val="0"/>
              </a:spcBef>
              <a:spcAft>
                <a:spcPts val="0"/>
              </a:spcAft>
              <a:buSzPts val="3000"/>
              <a:buNone/>
            </a:pPr>
            <a:r>
              <a:rPr lang="da"/>
              <a:t>Black Hat Hacker (Cracker)</a:t>
            </a:r>
            <a:endParaRPr/>
          </a:p>
        </p:txBody>
      </p:sp>
      <p:sp>
        <p:nvSpPr>
          <p:cNvPr id="281" name="Google Shape;281;p9"/>
          <p:cNvSpPr txBox="1"/>
          <p:nvPr>
            <p:ph idx="1" type="body"/>
          </p:nvPr>
        </p:nvSpPr>
        <p:spPr>
          <a:xfrm>
            <a:off x="291950" y="1854951"/>
            <a:ext cx="3978000" cy="2577000"/>
          </a:xfrm>
          <a:prstGeom prst="rect">
            <a:avLst/>
          </a:prstGeom>
          <a:noFill/>
          <a:ln>
            <a:noFill/>
          </a:ln>
        </p:spPr>
        <p:txBody>
          <a:bodyPr anchorCtr="0" anchor="t" bIns="91425" lIns="91425" spcFirstLastPara="1" rIns="91425" wrap="square" tIns="91425">
            <a:normAutofit/>
          </a:bodyPr>
          <a:lstStyle/>
          <a:p>
            <a:pPr indent="0" lvl="0" marL="0" rtl="0" algn="l">
              <a:lnSpc>
                <a:spcPct val="175000"/>
              </a:lnSpc>
              <a:spcBef>
                <a:spcPts val="1400"/>
              </a:spcBef>
              <a:spcAft>
                <a:spcPts val="0"/>
              </a:spcAft>
              <a:buClr>
                <a:schemeClr val="dk1"/>
              </a:buClr>
              <a:buSzPts val="1100"/>
              <a:buFont typeface="Arial"/>
              <a:buNone/>
            </a:pPr>
            <a:r>
              <a:rPr lang="da" sz="1200">
                <a:solidFill>
                  <a:srgbClr val="444444"/>
                </a:solidFill>
                <a:highlight>
                  <a:schemeClr val="lt1"/>
                </a:highlight>
                <a:latin typeface="Economica"/>
                <a:ea typeface="Economica"/>
                <a:cs typeface="Economica"/>
                <a:sym typeface="Economica"/>
              </a:rPr>
              <a:t>A hacker who gains unauthorised access to computer systems for a personal purpose</a:t>
            </a:r>
            <a:endParaRPr sz="1200">
              <a:solidFill>
                <a:srgbClr val="444444"/>
              </a:solidFill>
              <a:highlight>
                <a:schemeClr val="lt1"/>
              </a:highlight>
              <a:latin typeface="Economica"/>
              <a:ea typeface="Economica"/>
              <a:cs typeface="Economica"/>
              <a:sym typeface="Economica"/>
            </a:endParaRPr>
          </a:p>
          <a:p>
            <a:pPr indent="0" lvl="0" marL="0" rtl="0" algn="l">
              <a:lnSpc>
                <a:spcPct val="175000"/>
              </a:lnSpc>
              <a:spcBef>
                <a:spcPts val="1400"/>
              </a:spcBef>
              <a:spcAft>
                <a:spcPts val="0"/>
              </a:spcAft>
              <a:buClr>
                <a:schemeClr val="dk1"/>
              </a:buClr>
              <a:buSzPts val="1100"/>
              <a:buFont typeface="Arial"/>
              <a:buNone/>
            </a:pPr>
            <a:r>
              <a:rPr lang="da" sz="1200">
                <a:solidFill>
                  <a:srgbClr val="444444"/>
                </a:solidFill>
                <a:highlight>
                  <a:schemeClr val="lt1"/>
                </a:highlight>
                <a:latin typeface="Economica"/>
                <a:ea typeface="Economica"/>
                <a:cs typeface="Economica"/>
                <a:sym typeface="Economica"/>
              </a:rPr>
              <a:t>Typically the goal is to steal data from companies, violate privacy or transfer money from bank accounts</a:t>
            </a:r>
            <a:endParaRPr sz="1200">
              <a:solidFill>
                <a:srgbClr val="444444"/>
              </a:solidFill>
              <a:highlight>
                <a:schemeClr val="lt1"/>
              </a:highlight>
              <a:latin typeface="Economica"/>
              <a:ea typeface="Economica"/>
              <a:cs typeface="Economica"/>
              <a:sym typeface="Economica"/>
            </a:endParaRPr>
          </a:p>
          <a:p>
            <a:pPr indent="0" lvl="0" marL="0" rtl="0" algn="l">
              <a:lnSpc>
                <a:spcPct val="175000"/>
              </a:lnSpc>
              <a:spcBef>
                <a:spcPts val="1400"/>
              </a:spcBef>
              <a:spcAft>
                <a:spcPts val="0"/>
              </a:spcAft>
              <a:buClr>
                <a:schemeClr val="dk1"/>
              </a:buClr>
              <a:buSzPts val="1100"/>
              <a:buFont typeface="Arial"/>
              <a:buNone/>
            </a:pPr>
            <a:r>
              <a:t/>
            </a:r>
            <a:endParaRPr>
              <a:solidFill>
                <a:schemeClr val="dk1"/>
              </a:solidFill>
              <a:latin typeface="Economica"/>
              <a:ea typeface="Economica"/>
              <a:cs typeface="Economica"/>
              <a:sym typeface="Economica"/>
            </a:endParaRPr>
          </a:p>
        </p:txBody>
      </p:sp>
    </p:spTree>
  </p:cSld>
  <p:clrMapOvr>
    <a:masterClrMapping/>
  </p:clrMapOvr>
</p:sld>
</file>

<file path=ppt/theme/theme1.xml><?xml version="1.0" encoding="utf-8"?>
<a:theme xmlns:a="http://schemas.openxmlformats.org/drawingml/2006/main" xmlns:r="http://schemas.openxmlformats.org/officeDocument/2006/relationships" name="Luxe">
  <a:themeElements>
    <a:clrScheme name="Luxe">
      <a:dk1>
        <a:srgbClr val="000000"/>
      </a:dk1>
      <a:lt1>
        <a:srgbClr val="FFFFFF"/>
      </a:lt1>
      <a:dk2>
        <a:srgbClr val="B7B7B7"/>
      </a:dk2>
      <a:lt2>
        <a:srgbClr val="CCA677"/>
      </a:lt2>
      <a:accent1>
        <a:srgbClr val="5D4037"/>
      </a:accent1>
      <a:accent2>
        <a:srgbClr val="455A64"/>
      </a:accent2>
      <a:accent3>
        <a:srgbClr val="57BB8A"/>
      </a:accent3>
      <a:accent4>
        <a:srgbClr val="78909C"/>
      </a:accent4>
      <a:accent5>
        <a:srgbClr val="607D8B"/>
      </a:accent5>
      <a:accent6>
        <a:srgbClr val="DCE755"/>
      </a:accent6>
      <a:hlink>
        <a:srgbClr val="607D8B"/>
      </a:hlink>
      <a:folHlink>
        <a:srgbClr val="607D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Luxe">
  <a:themeElements>
    <a:clrScheme name="Luxe">
      <a:dk1>
        <a:srgbClr val="000000"/>
      </a:dk1>
      <a:lt1>
        <a:srgbClr val="FFFFFF"/>
      </a:lt1>
      <a:dk2>
        <a:srgbClr val="B7B7B7"/>
      </a:dk2>
      <a:lt2>
        <a:srgbClr val="CCA677"/>
      </a:lt2>
      <a:accent1>
        <a:srgbClr val="5D4037"/>
      </a:accent1>
      <a:accent2>
        <a:srgbClr val="455A64"/>
      </a:accent2>
      <a:accent3>
        <a:srgbClr val="57BB8A"/>
      </a:accent3>
      <a:accent4>
        <a:srgbClr val="78909C"/>
      </a:accent4>
      <a:accent5>
        <a:srgbClr val="607D8B"/>
      </a:accent5>
      <a:accent6>
        <a:srgbClr val="DCE755"/>
      </a:accent6>
      <a:hlink>
        <a:srgbClr val="607D8B"/>
      </a:hlink>
      <a:folHlink>
        <a:srgbClr val="607D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Lucy Seton-Watson</dc:creator>
</cp:coreProperties>
</file>